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66" r:id="rId6"/>
    <p:sldId id="264" r:id="rId7"/>
    <p:sldId id="257" r:id="rId8"/>
    <p:sldId id="263" r:id="rId9"/>
    <p:sldId id="262" r:id="rId10"/>
    <p:sldId id="261" r:id="rId11"/>
    <p:sldId id="260" r:id="rId12"/>
    <p:sldId id="25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76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DD42A9-16D9-4205-8579-5D9F183A33C9}" v="262" dt="2025-09-06T15:14:10.347"/>
    <p1510:client id="{E589B07A-FA8F-4114-B096-02B8A908E0E6}" v="214" dt="2025-09-07T09:50:39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8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DRANIL GHOSH" userId="114a21c151e26021" providerId="LiveId" clId="{7BB5AD41-136E-4555-9A97-BDD92627D2AC}"/>
    <pc:docChg chg="undo custSel addSld delSld modSld sldOrd">
      <pc:chgData name="INDRANIL GHOSH" userId="114a21c151e26021" providerId="LiveId" clId="{7BB5AD41-136E-4555-9A97-BDD92627D2AC}" dt="2025-09-07T09:50:51.380" v="6107" actId="20577"/>
      <pc:docMkLst>
        <pc:docMk/>
      </pc:docMkLst>
      <pc:sldChg chg="addSp delSp modSp mod">
        <pc:chgData name="INDRANIL GHOSH" userId="114a21c151e26021" providerId="LiveId" clId="{7BB5AD41-136E-4555-9A97-BDD92627D2AC}" dt="2025-09-07T09:46:50.508" v="6015" actId="22"/>
        <pc:sldMkLst>
          <pc:docMk/>
          <pc:sldMk cId="1515516496" sldId="256"/>
        </pc:sldMkLst>
        <pc:spChg chg="add mod">
          <ac:chgData name="INDRANIL GHOSH" userId="114a21c151e26021" providerId="LiveId" clId="{7BB5AD41-136E-4555-9A97-BDD92627D2AC}" dt="2025-09-07T08:52:23.161" v="5063" actId="115"/>
          <ac:spMkLst>
            <pc:docMk/>
            <pc:sldMk cId="1515516496" sldId="256"/>
            <ac:spMk id="3" creationId="{FA52319B-1167-8382-AABF-82D5C0AB495E}"/>
          </ac:spMkLst>
        </pc:spChg>
        <pc:spChg chg="add del mod">
          <ac:chgData name="INDRANIL GHOSH" userId="114a21c151e26021" providerId="LiveId" clId="{7BB5AD41-136E-4555-9A97-BDD92627D2AC}" dt="2025-09-07T09:46:50.508" v="6015" actId="22"/>
          <ac:spMkLst>
            <pc:docMk/>
            <pc:sldMk cId="1515516496" sldId="256"/>
            <ac:spMk id="9" creationId="{153894D7-9F47-6D74-2558-60E3CBB61576}"/>
          </ac:spMkLst>
        </pc:spChg>
      </pc:sldChg>
      <pc:sldChg chg="addSp modSp mod ord">
        <pc:chgData name="INDRANIL GHOSH" userId="114a21c151e26021" providerId="LiveId" clId="{7BB5AD41-136E-4555-9A97-BDD92627D2AC}" dt="2025-09-07T09:47:34.564" v="6057" actId="20577"/>
        <pc:sldMkLst>
          <pc:docMk/>
          <pc:sldMk cId="69264378" sldId="257"/>
        </pc:sldMkLst>
        <pc:spChg chg="mod">
          <ac:chgData name="INDRANIL GHOSH" userId="114a21c151e26021" providerId="LiveId" clId="{7BB5AD41-136E-4555-9A97-BDD92627D2AC}" dt="2025-09-07T09:32:45.563" v="5658" actId="120"/>
          <ac:spMkLst>
            <pc:docMk/>
            <pc:sldMk cId="69264378" sldId="257"/>
            <ac:spMk id="2" creationId="{07F8CA85-2E25-1865-6FF6-849F084FA2AE}"/>
          </ac:spMkLst>
        </pc:spChg>
        <pc:spChg chg="add mod">
          <ac:chgData name="INDRANIL GHOSH" userId="114a21c151e26021" providerId="LiveId" clId="{7BB5AD41-136E-4555-9A97-BDD92627D2AC}" dt="2025-09-07T09:47:34.564" v="6057" actId="20577"/>
          <ac:spMkLst>
            <pc:docMk/>
            <pc:sldMk cId="69264378" sldId="257"/>
            <ac:spMk id="4" creationId="{15CEBE99-DA43-B695-80FE-8D513463A99C}"/>
          </ac:spMkLst>
        </pc:spChg>
        <pc:spChg chg="add mod">
          <ac:chgData name="INDRANIL GHOSH" userId="114a21c151e26021" providerId="LiveId" clId="{7BB5AD41-136E-4555-9A97-BDD92627D2AC}" dt="2025-09-07T09:40:37.096" v="5922" actId="1076"/>
          <ac:spMkLst>
            <pc:docMk/>
            <pc:sldMk cId="69264378" sldId="257"/>
            <ac:spMk id="7" creationId="{95A5AA41-01E3-4B17-6F48-F7F8324BD274}"/>
          </ac:spMkLst>
        </pc:spChg>
        <pc:picChg chg="add mod">
          <ac:chgData name="INDRANIL GHOSH" userId="114a21c151e26021" providerId="LiveId" clId="{7BB5AD41-136E-4555-9A97-BDD92627D2AC}" dt="2025-09-07T09:47:31.127" v="6056" actId="1076"/>
          <ac:picMkLst>
            <pc:docMk/>
            <pc:sldMk cId="69264378" sldId="257"/>
            <ac:picMk id="3074" creationId="{9ED9001E-6C3F-1E78-3EFB-92DA4E6FEC94}"/>
          </ac:picMkLst>
        </pc:picChg>
      </pc:sldChg>
      <pc:sldChg chg="addSp delSp modSp mod">
        <pc:chgData name="INDRANIL GHOSH" userId="114a21c151e26021" providerId="LiveId" clId="{7BB5AD41-136E-4555-9A97-BDD92627D2AC}" dt="2025-09-07T09:50:51.380" v="6107" actId="20577"/>
        <pc:sldMkLst>
          <pc:docMk/>
          <pc:sldMk cId="532901902" sldId="258"/>
        </pc:sldMkLst>
        <pc:spChg chg="mod">
          <ac:chgData name="INDRANIL GHOSH" userId="114a21c151e26021" providerId="LiveId" clId="{7BB5AD41-136E-4555-9A97-BDD92627D2AC}" dt="2025-09-07T09:16:53.143" v="5518" actId="120"/>
          <ac:spMkLst>
            <pc:docMk/>
            <pc:sldMk cId="532901902" sldId="258"/>
            <ac:spMk id="2" creationId="{1B95A765-2DFB-C116-CA7E-14FC23F8C2B5}"/>
          </ac:spMkLst>
        </pc:spChg>
        <pc:spChg chg="add mod">
          <ac:chgData name="INDRANIL GHOSH" userId="114a21c151e26021" providerId="LiveId" clId="{7BB5AD41-136E-4555-9A97-BDD92627D2AC}" dt="2025-09-07T09:50:51.380" v="6107" actId="20577"/>
          <ac:spMkLst>
            <pc:docMk/>
            <pc:sldMk cId="532901902" sldId="258"/>
            <ac:spMk id="6" creationId="{15211DEA-EDC3-8282-B929-D6BB2FEA8638}"/>
          </ac:spMkLst>
        </pc:spChg>
        <pc:spChg chg="add">
          <ac:chgData name="INDRANIL GHOSH" userId="114a21c151e26021" providerId="LiveId" clId="{7BB5AD41-136E-4555-9A97-BDD92627D2AC}" dt="2025-09-07T09:23:29.617" v="5543"/>
          <ac:spMkLst>
            <pc:docMk/>
            <pc:sldMk cId="532901902" sldId="258"/>
            <ac:spMk id="6" creationId="{4305608D-8455-E069-1F8B-750ABE3CF44C}"/>
          </ac:spMkLst>
        </pc:spChg>
        <pc:spChg chg="add mod">
          <ac:chgData name="INDRANIL GHOSH" userId="114a21c151e26021" providerId="LiveId" clId="{7BB5AD41-136E-4555-9A97-BDD92627D2AC}" dt="2025-09-07T09:49:36.241" v="6098" actId="207"/>
          <ac:spMkLst>
            <pc:docMk/>
            <pc:sldMk cId="532901902" sldId="258"/>
            <ac:spMk id="7" creationId="{9DF5CA7B-4FAD-35F2-57F9-AE52EA616644}"/>
          </ac:spMkLst>
        </pc:spChg>
        <pc:picChg chg="add mod">
          <ac:chgData name="INDRANIL GHOSH" userId="114a21c151e26021" providerId="LiveId" clId="{7BB5AD41-136E-4555-9A97-BDD92627D2AC}" dt="2025-09-07T09:21:47.047" v="5533" actId="1076"/>
          <ac:picMkLst>
            <pc:docMk/>
            <pc:sldMk cId="532901902" sldId="258"/>
            <ac:picMk id="4" creationId="{C4D49353-1690-DFB5-02DC-2CA09D27F750}"/>
          </ac:picMkLst>
        </pc:picChg>
        <pc:picChg chg="add mod">
          <ac:chgData name="INDRANIL GHOSH" userId="114a21c151e26021" providerId="LiveId" clId="{7BB5AD41-136E-4555-9A97-BDD92627D2AC}" dt="2025-09-07T09:50:39.084" v="6105" actId="1076"/>
          <ac:picMkLst>
            <pc:docMk/>
            <pc:sldMk cId="532901902" sldId="258"/>
            <ac:picMk id="8" creationId="{7E592F43-B1F0-5FC7-F220-DFC8486BF97F}"/>
          </ac:picMkLst>
        </pc:picChg>
        <pc:picChg chg="add mod">
          <ac:chgData name="INDRANIL GHOSH" userId="114a21c151e26021" providerId="LiveId" clId="{7BB5AD41-136E-4555-9A97-BDD92627D2AC}" dt="2025-09-07T09:19:43.373" v="5520" actId="1076"/>
          <ac:picMkLst>
            <pc:docMk/>
            <pc:sldMk cId="532901902" sldId="258"/>
            <ac:picMk id="2050" creationId="{223BC896-2339-B8A4-D07C-70D712657A2A}"/>
          </ac:picMkLst>
        </pc:picChg>
        <pc:picChg chg="add">
          <ac:chgData name="INDRANIL GHOSH" userId="114a21c151e26021" providerId="LiveId" clId="{7BB5AD41-136E-4555-9A97-BDD92627D2AC}" dt="2025-09-07T09:20:27.525" v="5521"/>
          <ac:picMkLst>
            <pc:docMk/>
            <pc:sldMk cId="532901902" sldId="258"/>
            <ac:picMk id="2052" creationId="{7C76F5EB-3568-13C8-DE97-45EA980302C9}"/>
          </ac:picMkLst>
        </pc:picChg>
        <pc:picChg chg="add">
          <ac:chgData name="INDRANIL GHOSH" userId="114a21c151e26021" providerId="LiveId" clId="{7BB5AD41-136E-4555-9A97-BDD92627D2AC}" dt="2025-09-07T09:20:39.814" v="5522"/>
          <ac:picMkLst>
            <pc:docMk/>
            <pc:sldMk cId="532901902" sldId="258"/>
            <ac:picMk id="2054" creationId="{D5B8D2CD-1CF4-D49D-A736-E416128183B2}"/>
          </ac:picMkLst>
        </pc:picChg>
        <pc:picChg chg="add del mod">
          <ac:chgData name="INDRANIL GHOSH" userId="114a21c151e26021" providerId="LiveId" clId="{7BB5AD41-136E-4555-9A97-BDD92627D2AC}" dt="2025-09-07T09:22:51.775" v="5537" actId="478"/>
          <ac:picMkLst>
            <pc:docMk/>
            <pc:sldMk cId="532901902" sldId="258"/>
            <ac:picMk id="2056" creationId="{63430CD6-0DF9-FE75-CD97-98DA5438CC53}"/>
          </ac:picMkLst>
        </pc:picChg>
        <pc:picChg chg="add del mod">
          <ac:chgData name="INDRANIL GHOSH" userId="114a21c151e26021" providerId="LiveId" clId="{7BB5AD41-136E-4555-9A97-BDD92627D2AC}" dt="2025-09-07T09:24:31.508" v="5556" actId="478"/>
          <ac:picMkLst>
            <pc:docMk/>
            <pc:sldMk cId="532901902" sldId="258"/>
            <ac:picMk id="2058" creationId="{6C67A44B-2F68-4362-137B-49ACB33247DC}"/>
          </ac:picMkLst>
        </pc:picChg>
        <pc:picChg chg="add mod">
          <ac:chgData name="INDRANIL GHOSH" userId="114a21c151e26021" providerId="LiveId" clId="{7BB5AD41-136E-4555-9A97-BDD92627D2AC}" dt="2025-09-07T09:27:13.863" v="5567" actId="1076"/>
          <ac:picMkLst>
            <pc:docMk/>
            <pc:sldMk cId="532901902" sldId="258"/>
            <ac:picMk id="2062" creationId="{8D967644-1E3E-D263-9196-FC4653355AF5}"/>
          </ac:picMkLst>
        </pc:picChg>
        <pc:picChg chg="add mod">
          <ac:chgData name="INDRANIL GHOSH" userId="114a21c151e26021" providerId="LiveId" clId="{7BB5AD41-136E-4555-9A97-BDD92627D2AC}" dt="2025-09-07T09:31:16.427" v="5648" actId="14100"/>
          <ac:picMkLst>
            <pc:docMk/>
            <pc:sldMk cId="532901902" sldId="258"/>
            <ac:picMk id="2064" creationId="{9E25F4F8-ADA9-5329-6A2D-9287CC028B85}"/>
          </ac:picMkLst>
        </pc:picChg>
        <pc:picChg chg="add mod">
          <ac:chgData name="INDRANIL GHOSH" userId="114a21c151e26021" providerId="LiveId" clId="{7BB5AD41-136E-4555-9A97-BDD92627D2AC}" dt="2025-09-07T09:31:19.822" v="5649" actId="1076"/>
          <ac:picMkLst>
            <pc:docMk/>
            <pc:sldMk cId="532901902" sldId="258"/>
            <ac:picMk id="2066" creationId="{F7F4FE2D-5EC8-BDCB-9ACF-0B987BC3C3B2}"/>
          </ac:picMkLst>
        </pc:picChg>
      </pc:sldChg>
      <pc:sldChg chg="addSp modSp mod">
        <pc:chgData name="INDRANIL GHOSH" userId="114a21c151e26021" providerId="LiveId" clId="{7BB5AD41-136E-4555-9A97-BDD92627D2AC}" dt="2025-09-07T07:48:46.037" v="4219" actId="1076"/>
        <pc:sldMkLst>
          <pc:docMk/>
          <pc:sldMk cId="3765081085" sldId="259"/>
        </pc:sldMkLst>
        <pc:spChg chg="mod">
          <ac:chgData name="INDRANIL GHOSH" userId="114a21c151e26021" providerId="LiveId" clId="{7BB5AD41-136E-4555-9A97-BDD92627D2AC}" dt="2025-09-06T18:23:30.089" v="1237" actId="120"/>
          <ac:spMkLst>
            <pc:docMk/>
            <pc:sldMk cId="3765081085" sldId="259"/>
            <ac:spMk id="2" creationId="{5BBD29C2-9E75-CEF2-B11D-57BA1EF88CAE}"/>
          </ac:spMkLst>
        </pc:spChg>
        <pc:spChg chg="add mod">
          <ac:chgData name="INDRANIL GHOSH" userId="114a21c151e26021" providerId="LiveId" clId="{7BB5AD41-136E-4555-9A97-BDD92627D2AC}" dt="2025-09-06T18:25:00.773" v="1324" actId="1076"/>
          <ac:spMkLst>
            <pc:docMk/>
            <pc:sldMk cId="3765081085" sldId="259"/>
            <ac:spMk id="11" creationId="{B1BC003E-408B-59D1-36DE-844A6BFAE6FF}"/>
          </ac:spMkLst>
        </pc:spChg>
        <pc:spChg chg="add mod">
          <ac:chgData name="INDRANIL GHOSH" userId="114a21c151e26021" providerId="LiveId" clId="{7BB5AD41-136E-4555-9A97-BDD92627D2AC}" dt="2025-09-06T18:31:40.274" v="1434" actId="1076"/>
          <ac:spMkLst>
            <pc:docMk/>
            <pc:sldMk cId="3765081085" sldId="259"/>
            <ac:spMk id="13" creationId="{73D2BF05-77AC-D067-A472-86439A136859}"/>
          </ac:spMkLst>
        </pc:spChg>
        <pc:spChg chg="add mod">
          <ac:chgData name="INDRANIL GHOSH" userId="114a21c151e26021" providerId="LiveId" clId="{7BB5AD41-136E-4555-9A97-BDD92627D2AC}" dt="2025-09-07T07:48:46.037" v="4219" actId="1076"/>
          <ac:spMkLst>
            <pc:docMk/>
            <pc:sldMk cId="3765081085" sldId="259"/>
            <ac:spMk id="15" creationId="{7750D8EA-A3B8-B3F9-9431-31B548802281}"/>
          </ac:spMkLst>
        </pc:spChg>
        <pc:picChg chg="add mod">
          <ac:chgData name="INDRANIL GHOSH" userId="114a21c151e26021" providerId="LiveId" clId="{7BB5AD41-136E-4555-9A97-BDD92627D2AC}" dt="2025-09-06T18:26:41.718" v="1374" actId="14100"/>
          <ac:picMkLst>
            <pc:docMk/>
            <pc:sldMk cId="3765081085" sldId="259"/>
            <ac:picMk id="4" creationId="{A25C976A-9013-A098-4E99-468677FBC06F}"/>
          </ac:picMkLst>
        </pc:picChg>
        <pc:picChg chg="add mod">
          <ac:chgData name="INDRANIL GHOSH" userId="114a21c151e26021" providerId="LiveId" clId="{7BB5AD41-136E-4555-9A97-BDD92627D2AC}" dt="2025-09-06T18:31:32.609" v="1433" actId="1076"/>
          <ac:picMkLst>
            <pc:docMk/>
            <pc:sldMk cId="3765081085" sldId="259"/>
            <ac:picMk id="7" creationId="{47EA4F4D-3424-EF9D-1244-2F84F71D0D76}"/>
          </ac:picMkLst>
        </pc:picChg>
        <pc:picChg chg="add mod">
          <ac:chgData name="INDRANIL GHOSH" userId="114a21c151e26021" providerId="LiveId" clId="{7BB5AD41-136E-4555-9A97-BDD92627D2AC}" dt="2025-09-07T07:48:37.329" v="4218" actId="1076"/>
          <ac:picMkLst>
            <pc:docMk/>
            <pc:sldMk cId="3765081085" sldId="259"/>
            <ac:picMk id="9" creationId="{99FE609D-95D9-4236-3410-4F9E1E5BEA89}"/>
          </ac:picMkLst>
        </pc:picChg>
        <pc:picChg chg="add mod">
          <ac:chgData name="INDRANIL GHOSH" userId="114a21c151e26021" providerId="LiveId" clId="{7BB5AD41-136E-4555-9A97-BDD92627D2AC}" dt="2025-09-06T18:28:10.940" v="1383" actId="1076"/>
          <ac:picMkLst>
            <pc:docMk/>
            <pc:sldMk cId="3765081085" sldId="259"/>
            <ac:picMk id="17" creationId="{36296B2F-BB58-DFE1-30D2-2320EC37CA5B}"/>
          </ac:picMkLst>
        </pc:picChg>
        <pc:picChg chg="add mod">
          <ac:chgData name="INDRANIL GHOSH" userId="114a21c151e26021" providerId="LiveId" clId="{7BB5AD41-136E-4555-9A97-BDD92627D2AC}" dt="2025-09-06T18:31:46.007" v="1435" actId="1076"/>
          <ac:picMkLst>
            <pc:docMk/>
            <pc:sldMk cId="3765081085" sldId="259"/>
            <ac:picMk id="19" creationId="{2A8B6465-B49E-18AF-D73C-050854D45808}"/>
          </ac:picMkLst>
        </pc:picChg>
        <pc:picChg chg="add mod">
          <ac:chgData name="INDRANIL GHOSH" userId="114a21c151e26021" providerId="LiveId" clId="{7BB5AD41-136E-4555-9A97-BDD92627D2AC}" dt="2025-09-06T18:30:35.192" v="1396" actId="1076"/>
          <ac:picMkLst>
            <pc:docMk/>
            <pc:sldMk cId="3765081085" sldId="259"/>
            <ac:picMk id="21" creationId="{03D879EA-D28E-396A-6E97-6A0F4E4A9268}"/>
          </ac:picMkLst>
        </pc:picChg>
        <pc:cxnChg chg="add mod">
          <ac:chgData name="INDRANIL GHOSH" userId="114a21c151e26021" providerId="LiveId" clId="{7BB5AD41-136E-4555-9A97-BDD92627D2AC}" dt="2025-09-06T18:32:17.732" v="1437" actId="13822"/>
          <ac:cxnSpMkLst>
            <pc:docMk/>
            <pc:sldMk cId="3765081085" sldId="259"/>
            <ac:cxnSpMk id="23" creationId="{9DB4551C-9FCA-2B2A-E721-37B8AA7FDB47}"/>
          </ac:cxnSpMkLst>
        </pc:cxnChg>
        <pc:cxnChg chg="add mod">
          <ac:chgData name="INDRANIL GHOSH" userId="114a21c151e26021" providerId="LiveId" clId="{7BB5AD41-136E-4555-9A97-BDD92627D2AC}" dt="2025-09-06T18:32:38.191" v="1439" actId="1076"/>
          <ac:cxnSpMkLst>
            <pc:docMk/>
            <pc:sldMk cId="3765081085" sldId="259"/>
            <ac:cxnSpMk id="24" creationId="{8F7B02DF-345B-6606-903D-5EC860C86784}"/>
          </ac:cxnSpMkLst>
        </pc:cxnChg>
      </pc:sldChg>
      <pc:sldChg chg="addSp modSp mod">
        <pc:chgData name="INDRANIL GHOSH" userId="114a21c151e26021" providerId="LiveId" clId="{7BB5AD41-136E-4555-9A97-BDD92627D2AC}" dt="2025-09-06T18:16:37.483" v="1158" actId="1076"/>
        <pc:sldMkLst>
          <pc:docMk/>
          <pc:sldMk cId="4021323940" sldId="260"/>
        </pc:sldMkLst>
        <pc:spChg chg="mod">
          <ac:chgData name="INDRANIL GHOSH" userId="114a21c151e26021" providerId="LiveId" clId="{7BB5AD41-136E-4555-9A97-BDD92627D2AC}" dt="2025-09-06T18:08:49.728" v="918" actId="120"/>
          <ac:spMkLst>
            <pc:docMk/>
            <pc:sldMk cId="4021323940" sldId="260"/>
            <ac:spMk id="2" creationId="{20A73E0F-39FA-9F14-39F6-51917BA53AA8}"/>
          </ac:spMkLst>
        </pc:spChg>
        <pc:spChg chg="add mod">
          <ac:chgData name="INDRANIL GHOSH" userId="114a21c151e26021" providerId="LiveId" clId="{7BB5AD41-136E-4555-9A97-BDD92627D2AC}" dt="2025-09-06T18:16:37.483" v="1158" actId="1076"/>
          <ac:spMkLst>
            <pc:docMk/>
            <pc:sldMk cId="4021323940" sldId="260"/>
            <ac:spMk id="8" creationId="{D0828368-D60E-12EC-8E01-7EA5774754A1}"/>
          </ac:spMkLst>
        </pc:spChg>
        <pc:picChg chg="add mod">
          <ac:chgData name="INDRANIL GHOSH" userId="114a21c151e26021" providerId="LiveId" clId="{7BB5AD41-136E-4555-9A97-BDD92627D2AC}" dt="2025-09-06T18:11:37.983" v="924" actId="1076"/>
          <ac:picMkLst>
            <pc:docMk/>
            <pc:sldMk cId="4021323940" sldId="260"/>
            <ac:picMk id="3" creationId="{ED996EB6-8F65-96B6-3882-B811316EF531}"/>
          </ac:picMkLst>
        </pc:picChg>
        <pc:picChg chg="add mod">
          <ac:chgData name="INDRANIL GHOSH" userId="114a21c151e26021" providerId="LiveId" clId="{7BB5AD41-136E-4555-9A97-BDD92627D2AC}" dt="2025-09-06T18:11:31.085" v="923" actId="1076"/>
          <ac:picMkLst>
            <pc:docMk/>
            <pc:sldMk cId="4021323940" sldId="260"/>
            <ac:picMk id="6" creationId="{0EDF3D2B-8FC3-2BE6-ED6F-AB81D78DEB12}"/>
          </ac:picMkLst>
        </pc:picChg>
      </pc:sldChg>
      <pc:sldChg chg="addSp modSp mod">
        <pc:chgData name="INDRANIL GHOSH" userId="114a21c151e26021" providerId="LiveId" clId="{7BB5AD41-136E-4555-9A97-BDD92627D2AC}" dt="2025-09-06T19:05:36.110" v="1783" actId="20577"/>
        <pc:sldMkLst>
          <pc:docMk/>
          <pc:sldMk cId="3347252774" sldId="261"/>
        </pc:sldMkLst>
        <pc:spChg chg="mod">
          <ac:chgData name="INDRANIL GHOSH" userId="114a21c151e26021" providerId="LiveId" clId="{7BB5AD41-136E-4555-9A97-BDD92627D2AC}" dt="2025-09-06T18:17:01.283" v="1171" actId="20577"/>
          <ac:spMkLst>
            <pc:docMk/>
            <pc:sldMk cId="3347252774" sldId="261"/>
            <ac:spMk id="2" creationId="{4C69A701-B6CE-26A9-B351-C1189256A712}"/>
          </ac:spMkLst>
        </pc:spChg>
        <pc:spChg chg="add mod">
          <ac:chgData name="INDRANIL GHOSH" userId="114a21c151e26021" providerId="LiveId" clId="{7BB5AD41-136E-4555-9A97-BDD92627D2AC}" dt="2025-09-06T19:05:36.110" v="1783" actId="20577"/>
          <ac:spMkLst>
            <pc:docMk/>
            <pc:sldMk cId="3347252774" sldId="261"/>
            <ac:spMk id="9" creationId="{4EB90D9F-79B8-F583-CACB-DD7D6A87BFD4}"/>
          </ac:spMkLst>
        </pc:spChg>
        <pc:picChg chg="add mod">
          <ac:chgData name="INDRANIL GHOSH" userId="114a21c151e26021" providerId="LiveId" clId="{7BB5AD41-136E-4555-9A97-BDD92627D2AC}" dt="2025-09-06T18:05:47.379" v="885" actId="14100"/>
          <ac:picMkLst>
            <pc:docMk/>
            <pc:sldMk cId="3347252774" sldId="261"/>
            <ac:picMk id="4" creationId="{42D89BED-9E30-3EFA-15A2-915B3E7219A8}"/>
          </ac:picMkLst>
        </pc:picChg>
        <pc:picChg chg="add mod">
          <ac:chgData name="INDRANIL GHOSH" userId="114a21c151e26021" providerId="LiveId" clId="{7BB5AD41-136E-4555-9A97-BDD92627D2AC}" dt="2025-09-06T18:11:58.013" v="926" actId="14100"/>
          <ac:picMkLst>
            <pc:docMk/>
            <pc:sldMk cId="3347252774" sldId="261"/>
            <ac:picMk id="7" creationId="{C65BF86C-B7D3-89FD-CBC2-CEFF3DD91123}"/>
          </ac:picMkLst>
        </pc:picChg>
      </pc:sldChg>
      <pc:sldChg chg="addSp modSp mod">
        <pc:chgData name="INDRANIL GHOSH" userId="114a21c151e26021" providerId="LiveId" clId="{7BB5AD41-136E-4555-9A97-BDD92627D2AC}" dt="2025-09-06T18:13:53.541" v="997" actId="1076"/>
        <pc:sldMkLst>
          <pc:docMk/>
          <pc:sldMk cId="1963128669" sldId="262"/>
        </pc:sldMkLst>
        <pc:spChg chg="mod">
          <ac:chgData name="INDRANIL GHOSH" userId="114a21c151e26021" providerId="LiveId" clId="{7BB5AD41-136E-4555-9A97-BDD92627D2AC}" dt="2025-09-06T16:31:42.844" v="566" actId="20577"/>
          <ac:spMkLst>
            <pc:docMk/>
            <pc:sldMk cId="1963128669" sldId="262"/>
            <ac:spMk id="2" creationId="{5FED5CEB-ACFB-79B6-9644-B3CA8017CCE0}"/>
          </ac:spMkLst>
        </pc:spChg>
        <pc:spChg chg="add mod">
          <ac:chgData name="INDRANIL GHOSH" userId="114a21c151e26021" providerId="LiveId" clId="{7BB5AD41-136E-4555-9A97-BDD92627D2AC}" dt="2025-09-06T16:39:43.841" v="846" actId="20577"/>
          <ac:spMkLst>
            <pc:docMk/>
            <pc:sldMk cId="1963128669" sldId="262"/>
            <ac:spMk id="7" creationId="{A70E12DC-694B-5059-8116-9D9E35C48DF6}"/>
          </ac:spMkLst>
        </pc:spChg>
        <pc:spChg chg="add mod">
          <ac:chgData name="INDRANIL GHOSH" userId="114a21c151e26021" providerId="LiveId" clId="{7BB5AD41-136E-4555-9A97-BDD92627D2AC}" dt="2025-09-06T18:13:53.541" v="997" actId="1076"/>
          <ac:spMkLst>
            <pc:docMk/>
            <pc:sldMk cId="1963128669" sldId="262"/>
            <ac:spMk id="11" creationId="{A9630D89-9DC0-AB09-E62F-81DA66C45BF4}"/>
          </ac:spMkLst>
        </pc:spChg>
        <pc:picChg chg="add mod">
          <ac:chgData name="INDRANIL GHOSH" userId="114a21c151e26021" providerId="LiveId" clId="{7BB5AD41-136E-4555-9A97-BDD92627D2AC}" dt="2025-09-06T16:34:15.093" v="568" actId="14100"/>
          <ac:picMkLst>
            <pc:docMk/>
            <pc:sldMk cId="1963128669" sldId="262"/>
            <ac:picMk id="4" creationId="{DEFEE131-EA2D-0D1A-9B45-F57BF4A7FF9A}"/>
          </ac:picMkLst>
        </pc:picChg>
        <pc:picChg chg="add mod">
          <ac:chgData name="INDRANIL GHOSH" userId="114a21c151e26021" providerId="LiveId" clId="{7BB5AD41-136E-4555-9A97-BDD92627D2AC}" dt="2025-09-06T18:12:53.450" v="927" actId="1076"/>
          <ac:picMkLst>
            <pc:docMk/>
            <pc:sldMk cId="1963128669" sldId="262"/>
            <ac:picMk id="9" creationId="{CD66A822-3279-B401-F9D0-2690866A75F0}"/>
          </ac:picMkLst>
        </pc:picChg>
      </pc:sldChg>
      <pc:sldChg chg="addSp delSp modSp mod">
        <pc:chgData name="INDRANIL GHOSH" userId="114a21c151e26021" providerId="LiveId" clId="{7BB5AD41-136E-4555-9A97-BDD92627D2AC}" dt="2025-09-06T15:57:03.951" v="463" actId="1076"/>
        <pc:sldMkLst>
          <pc:docMk/>
          <pc:sldMk cId="1678380168" sldId="263"/>
        </pc:sldMkLst>
        <pc:spChg chg="mod">
          <ac:chgData name="INDRANIL GHOSH" userId="114a21c151e26021" providerId="LiveId" clId="{7BB5AD41-136E-4555-9A97-BDD92627D2AC}" dt="2025-09-06T15:52:31.469" v="434" actId="20577"/>
          <ac:spMkLst>
            <pc:docMk/>
            <pc:sldMk cId="1678380168" sldId="263"/>
            <ac:spMk id="2" creationId="{976CF11C-ADE2-DD74-37B4-FED1839DB208}"/>
          </ac:spMkLst>
        </pc:spChg>
        <pc:spChg chg="add del">
          <ac:chgData name="INDRANIL GHOSH" userId="114a21c151e26021" providerId="LiveId" clId="{7BB5AD41-136E-4555-9A97-BDD92627D2AC}" dt="2025-09-06T15:54:21.725" v="441" actId="478"/>
          <ac:spMkLst>
            <pc:docMk/>
            <pc:sldMk cId="1678380168" sldId="263"/>
            <ac:spMk id="3" creationId="{72E8C0EC-00EA-340B-952F-9829AE544D53}"/>
          </ac:spMkLst>
        </pc:spChg>
        <pc:spChg chg="add del">
          <ac:chgData name="INDRANIL GHOSH" userId="114a21c151e26021" providerId="LiveId" clId="{7BB5AD41-136E-4555-9A97-BDD92627D2AC}" dt="2025-09-06T15:54:35.001" v="443" actId="478"/>
          <ac:spMkLst>
            <pc:docMk/>
            <pc:sldMk cId="1678380168" sldId="263"/>
            <ac:spMk id="4" creationId="{117A41FB-A939-B084-CE40-062AAEEF7E71}"/>
          </ac:spMkLst>
        </pc:spChg>
        <pc:picChg chg="add mod">
          <ac:chgData name="INDRANIL GHOSH" userId="114a21c151e26021" providerId="LiveId" clId="{7BB5AD41-136E-4555-9A97-BDD92627D2AC}" dt="2025-09-06T15:56:57.383" v="462" actId="1076"/>
          <ac:picMkLst>
            <pc:docMk/>
            <pc:sldMk cId="1678380168" sldId="263"/>
            <ac:picMk id="6" creationId="{4C80ED6E-5994-1982-0B31-EC9DAF98CC79}"/>
          </ac:picMkLst>
        </pc:picChg>
        <pc:picChg chg="add mod">
          <ac:chgData name="INDRANIL GHOSH" userId="114a21c151e26021" providerId="LiveId" clId="{7BB5AD41-136E-4555-9A97-BDD92627D2AC}" dt="2025-09-06T15:51:54.580" v="427" actId="14100"/>
          <ac:picMkLst>
            <pc:docMk/>
            <pc:sldMk cId="1678380168" sldId="263"/>
            <ac:picMk id="2050" creationId="{BA1CA3D9-3CDF-F11B-BBC0-B0FDC75F111D}"/>
          </ac:picMkLst>
        </pc:picChg>
        <pc:picChg chg="add mod">
          <ac:chgData name="INDRANIL GHOSH" userId="114a21c151e26021" providerId="LiveId" clId="{7BB5AD41-136E-4555-9A97-BDD92627D2AC}" dt="2025-09-06T15:52:54.414" v="437" actId="1076"/>
          <ac:picMkLst>
            <pc:docMk/>
            <pc:sldMk cId="1678380168" sldId="263"/>
            <ac:picMk id="2052" creationId="{D0BD7FB2-6B0E-D2AA-F9AB-A35F2BE410DD}"/>
          </ac:picMkLst>
        </pc:picChg>
        <pc:picChg chg="add mod">
          <ac:chgData name="INDRANIL GHOSH" userId="114a21c151e26021" providerId="LiveId" clId="{7BB5AD41-136E-4555-9A97-BDD92627D2AC}" dt="2025-09-06T15:56:41.973" v="458" actId="1076"/>
          <ac:picMkLst>
            <pc:docMk/>
            <pc:sldMk cId="1678380168" sldId="263"/>
            <ac:picMk id="2054" creationId="{31854CBF-5F6B-7866-0A51-816BC35F5CD0}"/>
          </ac:picMkLst>
        </pc:picChg>
        <pc:picChg chg="add mod">
          <ac:chgData name="INDRANIL GHOSH" userId="114a21c151e26021" providerId="LiveId" clId="{7BB5AD41-136E-4555-9A97-BDD92627D2AC}" dt="2025-09-06T15:56:53.850" v="461" actId="1076"/>
          <ac:picMkLst>
            <pc:docMk/>
            <pc:sldMk cId="1678380168" sldId="263"/>
            <ac:picMk id="2060" creationId="{38A9C0CD-D37A-9F36-0316-80DD0F37F058}"/>
          </ac:picMkLst>
        </pc:picChg>
        <pc:picChg chg="add mod">
          <ac:chgData name="INDRANIL GHOSH" userId="114a21c151e26021" providerId="LiveId" clId="{7BB5AD41-136E-4555-9A97-BDD92627D2AC}" dt="2025-09-06T15:57:03.951" v="463" actId="1076"/>
          <ac:picMkLst>
            <pc:docMk/>
            <pc:sldMk cId="1678380168" sldId="263"/>
            <ac:picMk id="2062" creationId="{31E58451-662F-3165-CA46-FEA32F2C2495}"/>
          </ac:picMkLst>
        </pc:picChg>
      </pc:sldChg>
      <pc:sldChg chg="addSp delSp modSp mod">
        <pc:chgData name="INDRANIL GHOSH" userId="114a21c151e26021" providerId="LiveId" clId="{7BB5AD41-136E-4555-9A97-BDD92627D2AC}" dt="2025-09-07T09:38:35.877" v="5828" actId="20577"/>
        <pc:sldMkLst>
          <pc:docMk/>
          <pc:sldMk cId="1504307517" sldId="264"/>
        </pc:sldMkLst>
        <pc:spChg chg="mod">
          <ac:chgData name="INDRANIL GHOSH" userId="114a21c151e26021" providerId="LiveId" clId="{7BB5AD41-136E-4555-9A97-BDD92627D2AC}" dt="2025-09-06T15:28:09.756" v="67" actId="120"/>
          <ac:spMkLst>
            <pc:docMk/>
            <pc:sldMk cId="1504307517" sldId="264"/>
            <ac:spMk id="2" creationId="{011A3B5D-BC4C-D831-184F-44AD0607527B}"/>
          </ac:spMkLst>
        </pc:spChg>
        <pc:spChg chg="add del mod">
          <ac:chgData name="INDRANIL GHOSH" userId="114a21c151e26021" providerId="LiveId" clId="{7BB5AD41-136E-4555-9A97-BDD92627D2AC}" dt="2025-09-06T15:28:40.366" v="71"/>
          <ac:spMkLst>
            <pc:docMk/>
            <pc:sldMk cId="1504307517" sldId="264"/>
            <ac:spMk id="3" creationId="{79930F42-1D2C-D166-6690-EAF35644E6BD}"/>
          </ac:spMkLst>
        </pc:spChg>
        <pc:spChg chg="add del mod">
          <ac:chgData name="INDRANIL GHOSH" userId="114a21c151e26021" providerId="LiveId" clId="{7BB5AD41-136E-4555-9A97-BDD92627D2AC}" dt="2025-09-06T15:33:24.247" v="82"/>
          <ac:spMkLst>
            <pc:docMk/>
            <pc:sldMk cId="1504307517" sldId="264"/>
            <ac:spMk id="4" creationId="{11246AF0-F2ED-33DA-DE02-11B324CF1C4D}"/>
          </ac:spMkLst>
        </pc:spChg>
        <pc:spChg chg="add mod">
          <ac:chgData name="INDRANIL GHOSH" userId="114a21c151e26021" providerId="LiveId" clId="{7BB5AD41-136E-4555-9A97-BDD92627D2AC}" dt="2025-09-06T15:49:30.990" v="396" actId="20577"/>
          <ac:spMkLst>
            <pc:docMk/>
            <pc:sldMk cId="1504307517" sldId="264"/>
            <ac:spMk id="9" creationId="{5D665501-128F-B3E0-198C-EA734DE9CD79}"/>
          </ac:spMkLst>
        </pc:spChg>
        <pc:spChg chg="add mod">
          <ac:chgData name="INDRANIL GHOSH" userId="114a21c151e26021" providerId="LiveId" clId="{7BB5AD41-136E-4555-9A97-BDD92627D2AC}" dt="2025-09-07T09:38:35.877" v="5828" actId="20577"/>
          <ac:spMkLst>
            <pc:docMk/>
            <pc:sldMk cId="1504307517" sldId="264"/>
            <ac:spMk id="12" creationId="{F4145628-68EF-9DD7-ED7A-34AC7509BED9}"/>
          </ac:spMkLst>
        </pc:spChg>
        <pc:picChg chg="add del mod">
          <ac:chgData name="INDRANIL GHOSH" userId="114a21c151e26021" providerId="LiveId" clId="{7BB5AD41-136E-4555-9A97-BDD92627D2AC}" dt="2025-09-06T16:01:04.744" v="464" actId="478"/>
          <ac:picMkLst>
            <pc:docMk/>
            <pc:sldMk cId="1504307517" sldId="264"/>
            <ac:picMk id="7" creationId="{82145AAD-6908-3546-35D2-B5310D54B625}"/>
          </ac:picMkLst>
        </pc:picChg>
        <pc:picChg chg="add mod">
          <ac:chgData name="INDRANIL GHOSH" userId="114a21c151e26021" providerId="LiveId" clId="{7BB5AD41-136E-4555-9A97-BDD92627D2AC}" dt="2025-09-06T15:39:40.153" v="193" actId="1076"/>
          <ac:picMkLst>
            <pc:docMk/>
            <pc:sldMk cId="1504307517" sldId="264"/>
            <ac:picMk id="10" creationId="{BF9D9C60-D2C2-34D8-ED46-160F09CE2485}"/>
          </ac:picMkLst>
        </pc:picChg>
        <pc:picChg chg="add mod">
          <ac:chgData name="INDRANIL GHOSH" userId="114a21c151e26021" providerId="LiveId" clId="{7BB5AD41-136E-4555-9A97-BDD92627D2AC}" dt="2025-09-06T16:01:10.806" v="466" actId="1076"/>
          <ac:picMkLst>
            <pc:docMk/>
            <pc:sldMk cId="1504307517" sldId="264"/>
            <ac:picMk id="14" creationId="{4C0D907E-56F6-68C7-067E-D16561161F77}"/>
          </ac:picMkLst>
        </pc:picChg>
        <pc:picChg chg="add mod">
          <ac:chgData name="INDRANIL GHOSH" userId="114a21c151e26021" providerId="LiveId" clId="{7BB5AD41-136E-4555-9A97-BDD92627D2AC}" dt="2025-09-06T15:39:35.080" v="192" actId="1076"/>
          <ac:picMkLst>
            <pc:docMk/>
            <pc:sldMk cId="1504307517" sldId="264"/>
            <ac:picMk id="1028" creationId="{408B281B-80EE-EFAF-79A0-8E5245C97352}"/>
          </ac:picMkLst>
        </pc:picChg>
      </pc:sldChg>
      <pc:sldChg chg="addSp modSp del mod ord">
        <pc:chgData name="INDRANIL GHOSH" userId="114a21c151e26021" providerId="LiveId" clId="{7BB5AD41-136E-4555-9A97-BDD92627D2AC}" dt="2025-09-07T09:45:10.786" v="6008" actId="47"/>
        <pc:sldMkLst>
          <pc:docMk/>
          <pc:sldMk cId="1521376281" sldId="265"/>
        </pc:sldMkLst>
        <pc:spChg chg="mod">
          <ac:chgData name="INDRANIL GHOSH" userId="114a21c151e26021" providerId="LiveId" clId="{7BB5AD41-136E-4555-9A97-BDD92627D2AC}" dt="2025-09-06T15:27:50.306" v="30" actId="120"/>
          <ac:spMkLst>
            <pc:docMk/>
            <pc:sldMk cId="1521376281" sldId="265"/>
            <ac:spMk id="2" creationId="{C1C61FC9-5940-C496-04BD-CEED4BECF686}"/>
          </ac:spMkLst>
        </pc:spChg>
        <pc:spChg chg="add mod">
          <ac:chgData name="INDRANIL GHOSH" userId="114a21c151e26021" providerId="LiveId" clId="{7BB5AD41-136E-4555-9A97-BDD92627D2AC}" dt="2025-09-07T09:44:50.967" v="6007" actId="1076"/>
          <ac:spMkLst>
            <pc:docMk/>
            <pc:sldMk cId="1521376281" sldId="265"/>
            <ac:spMk id="4" creationId="{D9C57760-9361-C45A-2529-C565337B54DF}"/>
          </ac:spMkLst>
        </pc:spChg>
      </pc:sldChg>
      <pc:sldChg chg="modSp mod">
        <pc:chgData name="INDRANIL GHOSH" userId="114a21c151e26021" providerId="LiveId" clId="{7BB5AD41-136E-4555-9A97-BDD92627D2AC}" dt="2025-09-07T09:38:30.575" v="5825" actId="20577"/>
        <pc:sldMkLst>
          <pc:docMk/>
          <pc:sldMk cId="3185865664" sldId="266"/>
        </pc:sldMkLst>
        <pc:spChg chg="mod">
          <ac:chgData name="INDRANIL GHOSH" userId="114a21c151e26021" providerId="LiveId" clId="{7BB5AD41-136E-4555-9A97-BDD92627D2AC}" dt="2025-09-06T15:26:58.800" v="17" actId="120"/>
          <ac:spMkLst>
            <pc:docMk/>
            <pc:sldMk cId="3185865664" sldId="266"/>
            <ac:spMk id="2" creationId="{A3219EA1-928A-12D6-5358-70A543757ADB}"/>
          </ac:spMkLst>
        </pc:spChg>
        <pc:spChg chg="mod">
          <ac:chgData name="INDRANIL GHOSH" userId="114a21c151e26021" providerId="LiveId" clId="{7BB5AD41-136E-4555-9A97-BDD92627D2AC}" dt="2025-09-07T09:38:30.575" v="5825" actId="20577"/>
          <ac:spMkLst>
            <pc:docMk/>
            <pc:sldMk cId="3185865664" sldId="266"/>
            <ac:spMk id="12" creationId="{BD472F60-7AA2-67F9-1C5F-9BD400246C52}"/>
          </ac:spMkLst>
        </pc:spChg>
        <pc:spChg chg="mod">
          <ac:chgData name="INDRANIL GHOSH" userId="114a21c151e26021" providerId="LiveId" clId="{7BB5AD41-136E-4555-9A97-BDD92627D2AC}" dt="2025-09-06T16:02:18.647" v="527" actId="20577"/>
          <ac:spMkLst>
            <pc:docMk/>
            <pc:sldMk cId="3185865664" sldId="266"/>
            <ac:spMk id="13" creationId="{CE8DDFA4-45FE-1467-7163-B3E7C39CC9FA}"/>
          </ac:spMkLst>
        </pc:spChg>
        <pc:picChg chg="mod">
          <ac:chgData name="INDRANIL GHOSH" userId="114a21c151e26021" providerId="LiveId" clId="{7BB5AD41-136E-4555-9A97-BDD92627D2AC}" dt="2025-09-06T15:34:07.806" v="85" actId="1076"/>
          <ac:picMkLst>
            <pc:docMk/>
            <pc:sldMk cId="3185865664" sldId="266"/>
            <ac:picMk id="9" creationId="{9A537081-D47E-45D4-F722-879EF82C4648}"/>
          </ac:picMkLst>
        </pc:picChg>
      </pc:sldChg>
      <pc:sldChg chg="addSp delSp modSp add mod">
        <pc:chgData name="INDRANIL GHOSH" userId="114a21c151e26021" providerId="LiveId" clId="{7BB5AD41-136E-4555-9A97-BDD92627D2AC}" dt="2025-09-06T18:40:18.492" v="1495" actId="1076"/>
        <pc:sldMkLst>
          <pc:docMk/>
          <pc:sldMk cId="862662009" sldId="267"/>
        </pc:sldMkLst>
        <pc:spChg chg="mod">
          <ac:chgData name="INDRANIL GHOSH" userId="114a21c151e26021" providerId="LiveId" clId="{7BB5AD41-136E-4555-9A97-BDD92627D2AC}" dt="2025-09-06T18:35:10.783" v="1466" actId="120"/>
          <ac:spMkLst>
            <pc:docMk/>
            <pc:sldMk cId="862662009" sldId="267"/>
            <ac:spMk id="2" creationId="{5CD3FF90-674B-8451-F580-9F7CB393E491}"/>
          </ac:spMkLst>
        </pc:spChg>
        <pc:picChg chg="add del mod">
          <ac:chgData name="INDRANIL GHOSH" userId="114a21c151e26021" providerId="LiveId" clId="{7BB5AD41-136E-4555-9A97-BDD92627D2AC}" dt="2025-09-06T18:37:38.849" v="1476" actId="22"/>
          <ac:picMkLst>
            <pc:docMk/>
            <pc:sldMk cId="862662009" sldId="267"/>
            <ac:picMk id="4" creationId="{A898520E-5944-12CE-0013-435BBA2946CD}"/>
          </ac:picMkLst>
        </pc:picChg>
        <pc:picChg chg="add mod">
          <ac:chgData name="INDRANIL GHOSH" userId="114a21c151e26021" providerId="LiveId" clId="{7BB5AD41-136E-4555-9A97-BDD92627D2AC}" dt="2025-09-06T18:39:25.383" v="1491" actId="1076"/>
          <ac:picMkLst>
            <pc:docMk/>
            <pc:sldMk cId="862662009" sldId="267"/>
            <ac:picMk id="7" creationId="{79DC6250-DD4E-85AB-A3EE-BBB2F3DD0031}"/>
          </ac:picMkLst>
        </pc:picChg>
        <pc:picChg chg="add mod">
          <ac:chgData name="INDRANIL GHOSH" userId="114a21c151e26021" providerId="LiveId" clId="{7BB5AD41-136E-4555-9A97-BDD92627D2AC}" dt="2025-09-06T18:39:11.076" v="1489" actId="14100"/>
          <ac:picMkLst>
            <pc:docMk/>
            <pc:sldMk cId="862662009" sldId="267"/>
            <ac:picMk id="9" creationId="{AC1A830F-45B6-2103-ECAE-1F00F6B62E03}"/>
          </ac:picMkLst>
        </pc:picChg>
        <pc:picChg chg="add mod">
          <ac:chgData name="INDRANIL GHOSH" userId="114a21c151e26021" providerId="LiveId" clId="{7BB5AD41-136E-4555-9A97-BDD92627D2AC}" dt="2025-09-06T18:40:18.492" v="1495" actId="1076"/>
          <ac:picMkLst>
            <pc:docMk/>
            <pc:sldMk cId="862662009" sldId="267"/>
            <ac:picMk id="11" creationId="{4A5F736B-F336-4382-4173-59016E610328}"/>
          </ac:picMkLst>
        </pc:picChg>
      </pc:sldChg>
      <pc:sldChg chg="addSp modSp add mod">
        <pc:chgData name="INDRANIL GHOSH" userId="114a21c151e26021" providerId="LiveId" clId="{7BB5AD41-136E-4555-9A97-BDD92627D2AC}" dt="2025-09-06T19:15:43.022" v="2021" actId="20577"/>
        <pc:sldMkLst>
          <pc:docMk/>
          <pc:sldMk cId="1470296205" sldId="268"/>
        </pc:sldMkLst>
        <pc:spChg chg="mod">
          <ac:chgData name="INDRANIL GHOSH" userId="114a21c151e26021" providerId="LiveId" clId="{7BB5AD41-136E-4555-9A97-BDD92627D2AC}" dt="2025-09-06T18:53:38.219" v="1529" actId="120"/>
          <ac:spMkLst>
            <pc:docMk/>
            <pc:sldMk cId="1470296205" sldId="268"/>
            <ac:spMk id="2" creationId="{507F9236-CA2E-56EB-78D0-D7E983FB4A40}"/>
          </ac:spMkLst>
        </pc:spChg>
        <pc:spChg chg="add mod">
          <ac:chgData name="INDRANIL GHOSH" userId="114a21c151e26021" providerId="LiveId" clId="{7BB5AD41-136E-4555-9A97-BDD92627D2AC}" dt="2025-09-06T19:13:15.099" v="1850" actId="1076"/>
          <ac:spMkLst>
            <pc:docMk/>
            <pc:sldMk cId="1470296205" sldId="268"/>
            <ac:spMk id="4" creationId="{DA41565D-4462-18AA-23D9-8F64EF0C77E7}"/>
          </ac:spMkLst>
        </pc:spChg>
        <pc:spChg chg="add mod">
          <ac:chgData name="INDRANIL GHOSH" userId="114a21c151e26021" providerId="LiveId" clId="{7BB5AD41-136E-4555-9A97-BDD92627D2AC}" dt="2025-09-06T19:15:43.022" v="2021" actId="20577"/>
          <ac:spMkLst>
            <pc:docMk/>
            <pc:sldMk cId="1470296205" sldId="268"/>
            <ac:spMk id="9" creationId="{1D9DAA63-0192-6734-B820-360A2E67CA7D}"/>
          </ac:spMkLst>
        </pc:spChg>
        <pc:picChg chg="add mod">
          <ac:chgData name="INDRANIL GHOSH" userId="114a21c151e26021" providerId="LiveId" clId="{7BB5AD41-136E-4555-9A97-BDD92627D2AC}" dt="2025-09-06T19:13:37.783" v="1855" actId="1076"/>
          <ac:picMkLst>
            <pc:docMk/>
            <pc:sldMk cId="1470296205" sldId="268"/>
            <ac:picMk id="7" creationId="{B3F2ED09-0B05-69FC-DCB2-59E21046F5C1}"/>
          </ac:picMkLst>
        </pc:picChg>
      </pc:sldChg>
      <pc:sldChg chg="addSp modSp add mod">
        <pc:chgData name="INDRANIL GHOSH" userId="114a21c151e26021" providerId="LiveId" clId="{7BB5AD41-136E-4555-9A97-BDD92627D2AC}" dt="2025-09-06T19:34:55.422" v="2426" actId="20577"/>
        <pc:sldMkLst>
          <pc:docMk/>
          <pc:sldMk cId="189773397" sldId="269"/>
        </pc:sldMkLst>
        <pc:spChg chg="mod">
          <ac:chgData name="INDRANIL GHOSH" userId="114a21c151e26021" providerId="LiveId" clId="{7BB5AD41-136E-4555-9A97-BDD92627D2AC}" dt="2025-09-06T19:19:04.873" v="2052" actId="20577"/>
          <ac:spMkLst>
            <pc:docMk/>
            <pc:sldMk cId="189773397" sldId="269"/>
            <ac:spMk id="2" creationId="{9D035011-0B10-EFC2-913B-A48A728951DC}"/>
          </ac:spMkLst>
        </pc:spChg>
        <pc:spChg chg="add mod">
          <ac:chgData name="INDRANIL GHOSH" userId="114a21c151e26021" providerId="LiveId" clId="{7BB5AD41-136E-4555-9A97-BDD92627D2AC}" dt="2025-09-06T19:34:55.422" v="2426" actId="20577"/>
          <ac:spMkLst>
            <pc:docMk/>
            <pc:sldMk cId="189773397" sldId="269"/>
            <ac:spMk id="4" creationId="{1D08920D-B6EC-2786-FB52-52C4B5AAB04F}"/>
          </ac:spMkLst>
        </pc:spChg>
        <pc:picChg chg="add mod">
          <ac:chgData name="INDRANIL GHOSH" userId="114a21c151e26021" providerId="LiveId" clId="{7BB5AD41-136E-4555-9A97-BDD92627D2AC}" dt="2025-09-06T19:29:52.325" v="2209" actId="1076"/>
          <ac:picMkLst>
            <pc:docMk/>
            <pc:sldMk cId="189773397" sldId="269"/>
            <ac:picMk id="7" creationId="{7671FA2B-BA3E-8F1F-268A-ECC84121561D}"/>
          </ac:picMkLst>
        </pc:picChg>
      </pc:sldChg>
      <pc:sldChg chg="addSp modSp add mod setBg">
        <pc:chgData name="INDRANIL GHOSH" userId="114a21c151e26021" providerId="LiveId" clId="{7BB5AD41-136E-4555-9A97-BDD92627D2AC}" dt="2025-09-06T20:08:49.216" v="3022" actId="20577"/>
        <pc:sldMkLst>
          <pc:docMk/>
          <pc:sldMk cId="452028581" sldId="270"/>
        </pc:sldMkLst>
        <pc:spChg chg="mod">
          <ac:chgData name="INDRANIL GHOSH" userId="114a21c151e26021" providerId="LiveId" clId="{7BB5AD41-136E-4555-9A97-BDD92627D2AC}" dt="2025-09-06T19:56:57.202" v="2470" actId="20577"/>
          <ac:spMkLst>
            <pc:docMk/>
            <pc:sldMk cId="452028581" sldId="270"/>
            <ac:spMk id="2" creationId="{C8068D01-7C32-8053-C8CE-ED97051B9EE0}"/>
          </ac:spMkLst>
        </pc:spChg>
        <pc:spChg chg="add mod">
          <ac:chgData name="INDRANIL GHOSH" userId="114a21c151e26021" providerId="LiveId" clId="{7BB5AD41-136E-4555-9A97-BDD92627D2AC}" dt="2025-09-06T20:08:49.216" v="3022" actId="20577"/>
          <ac:spMkLst>
            <pc:docMk/>
            <pc:sldMk cId="452028581" sldId="270"/>
            <ac:spMk id="4" creationId="{F3AD161C-2A5E-1965-F583-2D5EA44672F3}"/>
          </ac:spMkLst>
        </pc:spChg>
        <pc:spChg chg="add">
          <ac:chgData name="INDRANIL GHOSH" userId="114a21c151e26021" providerId="LiveId" clId="{7BB5AD41-136E-4555-9A97-BDD92627D2AC}" dt="2025-09-06T20:03:56.077" v="2577"/>
          <ac:spMkLst>
            <pc:docMk/>
            <pc:sldMk cId="452028581" sldId="270"/>
            <ac:spMk id="6" creationId="{7957EC7A-2DD4-3E3C-7865-77EF56381857}"/>
          </ac:spMkLst>
        </pc:spChg>
        <pc:spChg chg="add">
          <ac:chgData name="INDRANIL GHOSH" userId="114a21c151e26021" providerId="LiveId" clId="{7BB5AD41-136E-4555-9A97-BDD92627D2AC}" dt="2025-09-06T20:03:56.077" v="2577"/>
          <ac:spMkLst>
            <pc:docMk/>
            <pc:sldMk cId="452028581" sldId="270"/>
            <ac:spMk id="7" creationId="{FFAAED6C-832C-B5F8-15E8-CFF94F71BEBE}"/>
          </ac:spMkLst>
        </pc:spChg>
        <pc:spChg chg="add">
          <ac:chgData name="INDRANIL GHOSH" userId="114a21c151e26021" providerId="LiveId" clId="{7BB5AD41-136E-4555-9A97-BDD92627D2AC}" dt="2025-09-06T20:03:56.077" v="2577"/>
          <ac:spMkLst>
            <pc:docMk/>
            <pc:sldMk cId="452028581" sldId="270"/>
            <ac:spMk id="8" creationId="{57BC7A39-A3CA-C702-8E10-9AF8EEF942C1}"/>
          </ac:spMkLst>
        </pc:spChg>
        <pc:spChg chg="add">
          <ac:chgData name="INDRANIL GHOSH" userId="114a21c151e26021" providerId="LiveId" clId="{7BB5AD41-136E-4555-9A97-BDD92627D2AC}" dt="2025-09-06T20:03:56.077" v="2577"/>
          <ac:spMkLst>
            <pc:docMk/>
            <pc:sldMk cId="452028581" sldId="270"/>
            <ac:spMk id="9" creationId="{0E847063-0E30-DED0-78B1-2B80EC28ABB1}"/>
          </ac:spMkLst>
        </pc:spChg>
        <pc:spChg chg="add">
          <ac:chgData name="INDRANIL GHOSH" userId="114a21c151e26021" providerId="LiveId" clId="{7BB5AD41-136E-4555-9A97-BDD92627D2AC}" dt="2025-09-06T20:03:56.077" v="2577"/>
          <ac:spMkLst>
            <pc:docMk/>
            <pc:sldMk cId="452028581" sldId="270"/>
            <ac:spMk id="10" creationId="{88C21B6F-07DE-6599-54B8-F3CBB2E4C86E}"/>
          </ac:spMkLst>
        </pc:spChg>
        <pc:spChg chg="add">
          <ac:chgData name="INDRANIL GHOSH" userId="114a21c151e26021" providerId="LiveId" clId="{7BB5AD41-136E-4555-9A97-BDD92627D2AC}" dt="2025-09-06T20:04:13.325" v="2643"/>
          <ac:spMkLst>
            <pc:docMk/>
            <pc:sldMk cId="452028581" sldId="270"/>
            <ac:spMk id="11" creationId="{28C44B7F-CD01-9BD8-8D56-DCDCDD550699}"/>
          </ac:spMkLst>
        </pc:spChg>
        <pc:spChg chg="add">
          <ac:chgData name="INDRANIL GHOSH" userId="114a21c151e26021" providerId="LiveId" clId="{7BB5AD41-136E-4555-9A97-BDD92627D2AC}" dt="2025-09-06T20:04:13.325" v="2643"/>
          <ac:spMkLst>
            <pc:docMk/>
            <pc:sldMk cId="452028581" sldId="270"/>
            <ac:spMk id="12" creationId="{9B8BABB0-A725-CEC0-0103-C872D7494D96}"/>
          </ac:spMkLst>
        </pc:spChg>
        <pc:spChg chg="add">
          <ac:chgData name="INDRANIL GHOSH" userId="114a21c151e26021" providerId="LiveId" clId="{7BB5AD41-136E-4555-9A97-BDD92627D2AC}" dt="2025-09-06T20:04:13.325" v="2643"/>
          <ac:spMkLst>
            <pc:docMk/>
            <pc:sldMk cId="452028581" sldId="270"/>
            <ac:spMk id="13" creationId="{7693504A-7241-43D3-87A3-F0EF52DE7927}"/>
          </ac:spMkLst>
        </pc:spChg>
        <pc:spChg chg="add">
          <ac:chgData name="INDRANIL GHOSH" userId="114a21c151e26021" providerId="LiveId" clId="{7BB5AD41-136E-4555-9A97-BDD92627D2AC}" dt="2025-09-06T20:04:13.325" v="2643"/>
          <ac:spMkLst>
            <pc:docMk/>
            <pc:sldMk cId="452028581" sldId="270"/>
            <ac:spMk id="14" creationId="{F1C5E281-E40E-008D-A86D-AAF18FFECE97}"/>
          </ac:spMkLst>
        </pc:spChg>
        <pc:spChg chg="add">
          <ac:chgData name="INDRANIL GHOSH" userId="114a21c151e26021" providerId="LiveId" clId="{7BB5AD41-136E-4555-9A97-BDD92627D2AC}" dt="2025-09-06T20:04:13.325" v="2643"/>
          <ac:spMkLst>
            <pc:docMk/>
            <pc:sldMk cId="452028581" sldId="270"/>
            <ac:spMk id="15" creationId="{8A8941A8-0A72-F0B3-5385-E1834E2E0D8C}"/>
          </ac:spMkLst>
        </pc:spChg>
        <pc:picChg chg="add mod">
          <ac:chgData name="INDRANIL GHOSH" userId="114a21c151e26021" providerId="LiveId" clId="{7BB5AD41-136E-4555-9A97-BDD92627D2AC}" dt="2025-09-06T20:07:48.534" v="2894" actId="1076"/>
          <ac:picMkLst>
            <pc:docMk/>
            <pc:sldMk cId="452028581" sldId="270"/>
            <ac:picMk id="17" creationId="{6FFC0DA0-7CE9-E9A1-F9EA-DBB95624943B}"/>
          </ac:picMkLst>
        </pc:picChg>
      </pc:sldChg>
      <pc:sldChg chg="addSp modSp add mod">
        <pc:chgData name="INDRANIL GHOSH" userId="114a21c151e26021" providerId="LiveId" clId="{7BB5AD41-136E-4555-9A97-BDD92627D2AC}" dt="2025-09-06T20:21:27.596" v="3400" actId="14100"/>
        <pc:sldMkLst>
          <pc:docMk/>
          <pc:sldMk cId="2823052903" sldId="271"/>
        </pc:sldMkLst>
        <pc:spChg chg="mod">
          <ac:chgData name="INDRANIL GHOSH" userId="114a21c151e26021" providerId="LiveId" clId="{7BB5AD41-136E-4555-9A97-BDD92627D2AC}" dt="2025-09-06T20:12:35.162" v="3067" actId="20577"/>
          <ac:spMkLst>
            <pc:docMk/>
            <pc:sldMk cId="2823052903" sldId="271"/>
            <ac:spMk id="2" creationId="{27DB722D-AC8F-0067-2399-AB8CC63B0A3C}"/>
          </ac:spMkLst>
        </pc:spChg>
        <pc:spChg chg="add mod">
          <ac:chgData name="INDRANIL GHOSH" userId="114a21c151e26021" providerId="LiveId" clId="{7BB5AD41-136E-4555-9A97-BDD92627D2AC}" dt="2025-09-06T20:21:27.596" v="3400" actId="14100"/>
          <ac:spMkLst>
            <pc:docMk/>
            <pc:sldMk cId="2823052903" sldId="271"/>
            <ac:spMk id="6" creationId="{5F3ABA3B-C3C5-36B2-ED48-A35CAAD87330}"/>
          </ac:spMkLst>
        </pc:spChg>
        <pc:picChg chg="add mod">
          <ac:chgData name="INDRANIL GHOSH" userId="114a21c151e26021" providerId="LiveId" clId="{7BB5AD41-136E-4555-9A97-BDD92627D2AC}" dt="2025-09-06T20:10:11.503" v="3050" actId="1076"/>
          <ac:picMkLst>
            <pc:docMk/>
            <pc:sldMk cId="2823052903" sldId="271"/>
            <ac:picMk id="3" creationId="{EBC84BCF-0653-4886-43F5-E54860835D36}"/>
          </ac:picMkLst>
        </pc:picChg>
        <pc:picChg chg="add mod">
          <ac:chgData name="INDRANIL GHOSH" userId="114a21c151e26021" providerId="LiveId" clId="{7BB5AD41-136E-4555-9A97-BDD92627D2AC}" dt="2025-09-06T20:18:30.060" v="3391" actId="1076"/>
          <ac:picMkLst>
            <pc:docMk/>
            <pc:sldMk cId="2823052903" sldId="271"/>
            <ac:picMk id="7" creationId="{36A48A4B-3B34-BE32-E907-1D7D39542A49}"/>
          </ac:picMkLst>
        </pc:picChg>
        <pc:picChg chg="add mod">
          <ac:chgData name="INDRANIL GHOSH" userId="114a21c151e26021" providerId="LiveId" clId="{7BB5AD41-136E-4555-9A97-BDD92627D2AC}" dt="2025-09-06T20:19:59.786" v="3396" actId="1076"/>
          <ac:picMkLst>
            <pc:docMk/>
            <pc:sldMk cId="2823052903" sldId="271"/>
            <ac:picMk id="9" creationId="{A5D3502A-54AE-E109-45E4-7326AA76DF96}"/>
          </ac:picMkLst>
        </pc:picChg>
      </pc:sldChg>
      <pc:sldChg chg="addSp modSp add mod">
        <pc:chgData name="INDRANIL GHOSH" userId="114a21c151e26021" providerId="LiveId" clId="{7BB5AD41-136E-4555-9A97-BDD92627D2AC}" dt="2025-09-06T20:39:30.067" v="3846" actId="14100"/>
        <pc:sldMkLst>
          <pc:docMk/>
          <pc:sldMk cId="2350211509" sldId="272"/>
        </pc:sldMkLst>
        <pc:spChg chg="mod">
          <ac:chgData name="INDRANIL GHOSH" userId="114a21c151e26021" providerId="LiveId" clId="{7BB5AD41-136E-4555-9A97-BDD92627D2AC}" dt="2025-09-06T20:27:42.967" v="3423" actId="20577"/>
          <ac:spMkLst>
            <pc:docMk/>
            <pc:sldMk cId="2350211509" sldId="272"/>
            <ac:spMk id="2" creationId="{B84E81F5-3A34-95ED-8A59-5820DD832F74}"/>
          </ac:spMkLst>
        </pc:spChg>
        <pc:spChg chg="add mod">
          <ac:chgData name="INDRANIL GHOSH" userId="114a21c151e26021" providerId="LiveId" clId="{7BB5AD41-136E-4555-9A97-BDD92627D2AC}" dt="2025-09-06T20:39:30.067" v="3846" actId="14100"/>
          <ac:spMkLst>
            <pc:docMk/>
            <pc:sldMk cId="2350211509" sldId="272"/>
            <ac:spMk id="7" creationId="{40414E57-8DC7-F80B-96A8-376461E48750}"/>
          </ac:spMkLst>
        </pc:spChg>
        <pc:picChg chg="add mod">
          <ac:chgData name="INDRANIL GHOSH" userId="114a21c151e26021" providerId="LiveId" clId="{7BB5AD41-136E-4555-9A97-BDD92627D2AC}" dt="2025-09-06T20:39:23.029" v="3845" actId="1076"/>
          <ac:picMkLst>
            <pc:docMk/>
            <pc:sldMk cId="2350211509" sldId="272"/>
            <ac:picMk id="4" creationId="{62AD18C0-6E3C-E39D-BB74-F21D99DD4867}"/>
          </ac:picMkLst>
        </pc:picChg>
      </pc:sldChg>
      <pc:sldChg chg="addSp modSp add mod">
        <pc:chgData name="INDRANIL GHOSH" userId="114a21c151e26021" providerId="LiveId" clId="{7BB5AD41-136E-4555-9A97-BDD92627D2AC}" dt="2025-09-06T20:50:58.457" v="4166" actId="14100"/>
        <pc:sldMkLst>
          <pc:docMk/>
          <pc:sldMk cId="1272808481" sldId="273"/>
        </pc:sldMkLst>
        <pc:spChg chg="mod">
          <ac:chgData name="INDRANIL GHOSH" userId="114a21c151e26021" providerId="LiveId" clId="{7BB5AD41-136E-4555-9A97-BDD92627D2AC}" dt="2025-09-06T20:41:48.824" v="3885" actId="120"/>
          <ac:spMkLst>
            <pc:docMk/>
            <pc:sldMk cId="1272808481" sldId="273"/>
            <ac:spMk id="2" creationId="{E883567B-C4D2-A883-D23A-EAA3E43514AF}"/>
          </ac:spMkLst>
        </pc:spChg>
        <pc:spChg chg="add mod">
          <ac:chgData name="INDRANIL GHOSH" userId="114a21c151e26021" providerId="LiveId" clId="{7BB5AD41-136E-4555-9A97-BDD92627D2AC}" dt="2025-09-06T20:40:57.989" v="3852" actId="14100"/>
          <ac:spMkLst>
            <pc:docMk/>
            <pc:sldMk cId="1272808481" sldId="273"/>
            <ac:spMk id="3" creationId="{DECD714F-7667-3106-AA75-16D340B2C22F}"/>
          </ac:spMkLst>
        </pc:spChg>
        <pc:spChg chg="add">
          <ac:chgData name="INDRANIL GHOSH" userId="114a21c151e26021" providerId="LiveId" clId="{7BB5AD41-136E-4555-9A97-BDD92627D2AC}" dt="2025-09-06T20:41:01.805" v="3853"/>
          <ac:spMkLst>
            <pc:docMk/>
            <pc:sldMk cId="1272808481" sldId="273"/>
            <ac:spMk id="4" creationId="{2F0AF565-D9E3-8B45-4D0F-19B30BF22078}"/>
          </ac:spMkLst>
        </pc:spChg>
        <pc:spChg chg="add mod">
          <ac:chgData name="INDRANIL GHOSH" userId="114a21c151e26021" providerId="LiveId" clId="{7BB5AD41-136E-4555-9A97-BDD92627D2AC}" dt="2025-09-06T20:50:33.029" v="4161" actId="20577"/>
          <ac:spMkLst>
            <pc:docMk/>
            <pc:sldMk cId="1272808481" sldId="273"/>
            <ac:spMk id="9" creationId="{2B066BF0-F9A6-824E-CE44-EA8F317C392B}"/>
          </ac:spMkLst>
        </pc:spChg>
        <pc:picChg chg="add mod">
          <ac:chgData name="INDRANIL GHOSH" userId="114a21c151e26021" providerId="LiveId" clId="{7BB5AD41-136E-4555-9A97-BDD92627D2AC}" dt="2025-09-06T20:50:58.457" v="4166" actId="14100"/>
          <ac:picMkLst>
            <pc:docMk/>
            <pc:sldMk cId="1272808481" sldId="273"/>
            <ac:picMk id="7" creationId="{73E51AB7-2811-82A9-3F3B-CF397BEBE5AD}"/>
          </ac:picMkLst>
        </pc:picChg>
        <pc:picChg chg="add mod">
          <ac:chgData name="INDRANIL GHOSH" userId="114a21c151e26021" providerId="LiveId" clId="{7BB5AD41-136E-4555-9A97-BDD92627D2AC}" dt="2025-09-06T20:47:42.576" v="3938" actId="1076"/>
          <ac:picMkLst>
            <pc:docMk/>
            <pc:sldMk cId="1272808481" sldId="273"/>
            <ac:picMk id="10" creationId="{8308EBBD-41B2-EA8D-6B0B-0F12609E2556}"/>
          </ac:picMkLst>
        </pc:picChg>
        <pc:picChg chg="add mod">
          <ac:chgData name="INDRANIL GHOSH" userId="114a21c151e26021" providerId="LiveId" clId="{7BB5AD41-136E-4555-9A97-BDD92627D2AC}" dt="2025-09-06T20:42:18.410" v="3892" actId="1076"/>
          <ac:picMkLst>
            <pc:docMk/>
            <pc:sldMk cId="1272808481" sldId="273"/>
            <ac:picMk id="4102" creationId="{21D2921C-D91B-27E5-6AF2-2507650BC802}"/>
          </ac:picMkLst>
        </pc:picChg>
      </pc:sldChg>
      <pc:sldChg chg="addSp modSp add mod">
        <pc:chgData name="INDRANIL GHOSH" userId="114a21c151e26021" providerId="LiveId" clId="{7BB5AD41-136E-4555-9A97-BDD92627D2AC}" dt="2025-09-07T07:59:31.679" v="4528" actId="1076"/>
        <pc:sldMkLst>
          <pc:docMk/>
          <pc:sldMk cId="124979114" sldId="274"/>
        </pc:sldMkLst>
        <pc:spChg chg="mod">
          <ac:chgData name="INDRANIL GHOSH" userId="114a21c151e26021" providerId="LiveId" clId="{7BB5AD41-136E-4555-9A97-BDD92627D2AC}" dt="2025-09-06T20:52:12.767" v="4212" actId="27636"/>
          <ac:spMkLst>
            <pc:docMk/>
            <pc:sldMk cId="124979114" sldId="274"/>
            <ac:spMk id="2" creationId="{DE71E9F3-E396-55C7-8E81-96E1EE34C8C7}"/>
          </ac:spMkLst>
        </pc:spChg>
        <pc:spChg chg="add mod">
          <ac:chgData name="INDRANIL GHOSH" userId="114a21c151e26021" providerId="LiveId" clId="{7BB5AD41-136E-4555-9A97-BDD92627D2AC}" dt="2025-09-07T07:59:22.610" v="4527" actId="20577"/>
          <ac:spMkLst>
            <pc:docMk/>
            <pc:sldMk cId="124979114" sldId="274"/>
            <ac:spMk id="6" creationId="{23776E67-B990-33A7-EDC3-D27F978615ED}"/>
          </ac:spMkLst>
        </pc:spChg>
        <pc:picChg chg="add mod">
          <ac:chgData name="INDRANIL GHOSH" userId="114a21c151e26021" providerId="LiveId" clId="{7BB5AD41-136E-4555-9A97-BDD92627D2AC}" dt="2025-09-06T20:55:09.655" v="4217" actId="1076"/>
          <ac:picMkLst>
            <pc:docMk/>
            <pc:sldMk cId="124979114" sldId="274"/>
            <ac:picMk id="4" creationId="{19BE5DDF-F610-3890-6486-17BA195D8EEC}"/>
          </ac:picMkLst>
        </pc:picChg>
        <pc:picChg chg="add mod">
          <ac:chgData name="INDRANIL GHOSH" userId="114a21c151e26021" providerId="LiveId" clId="{7BB5AD41-136E-4555-9A97-BDD92627D2AC}" dt="2025-09-07T07:57:43.570" v="4488" actId="1076"/>
          <ac:picMkLst>
            <pc:docMk/>
            <pc:sldMk cId="124979114" sldId="274"/>
            <ac:picMk id="8" creationId="{7FFAC9A4-94ED-07CF-C2B0-6B815EF97779}"/>
          </ac:picMkLst>
        </pc:picChg>
        <pc:picChg chg="add mod">
          <ac:chgData name="INDRANIL GHOSH" userId="114a21c151e26021" providerId="LiveId" clId="{7BB5AD41-136E-4555-9A97-BDD92627D2AC}" dt="2025-09-07T07:59:31.679" v="4528" actId="1076"/>
          <ac:picMkLst>
            <pc:docMk/>
            <pc:sldMk cId="124979114" sldId="274"/>
            <ac:picMk id="10" creationId="{0A8F00B0-2EC7-206F-BF41-4A2105C63540}"/>
          </ac:picMkLst>
        </pc:picChg>
      </pc:sldChg>
      <pc:sldChg chg="addSp delSp modSp add mod">
        <pc:chgData name="INDRANIL GHOSH" userId="114a21c151e26021" providerId="LiveId" clId="{7BB5AD41-136E-4555-9A97-BDD92627D2AC}" dt="2025-09-07T08:12:53.197" v="4811" actId="1076"/>
        <pc:sldMkLst>
          <pc:docMk/>
          <pc:sldMk cId="837880870" sldId="275"/>
        </pc:sldMkLst>
        <pc:spChg chg="mod">
          <ac:chgData name="INDRANIL GHOSH" userId="114a21c151e26021" providerId="LiveId" clId="{7BB5AD41-136E-4555-9A97-BDD92627D2AC}" dt="2025-09-07T08:01:49.497" v="4595" actId="20577"/>
          <ac:spMkLst>
            <pc:docMk/>
            <pc:sldMk cId="837880870" sldId="275"/>
            <ac:spMk id="2" creationId="{0BEE3FEC-9F9C-8A20-AFC8-7BA1647ED37A}"/>
          </ac:spMkLst>
        </pc:spChg>
        <pc:spChg chg="add mod">
          <ac:chgData name="INDRANIL GHOSH" userId="114a21c151e26021" providerId="LiveId" clId="{7BB5AD41-136E-4555-9A97-BDD92627D2AC}" dt="2025-09-07T08:12:21.265" v="4809" actId="1076"/>
          <ac:spMkLst>
            <pc:docMk/>
            <pc:sldMk cId="837880870" sldId="275"/>
            <ac:spMk id="4" creationId="{2C724CD3-C978-2561-5CC7-E224FBCDD75A}"/>
          </ac:spMkLst>
        </pc:spChg>
        <pc:picChg chg="add mod">
          <ac:chgData name="INDRANIL GHOSH" userId="114a21c151e26021" providerId="LiveId" clId="{7BB5AD41-136E-4555-9A97-BDD92627D2AC}" dt="2025-09-07T08:12:06.567" v="4807" actId="1076"/>
          <ac:picMkLst>
            <pc:docMk/>
            <pc:sldMk cId="837880870" sldId="275"/>
            <ac:picMk id="7" creationId="{98DF316B-60D1-AA55-28EB-EC51EBAC38E7}"/>
          </ac:picMkLst>
        </pc:picChg>
        <pc:picChg chg="add mod">
          <ac:chgData name="INDRANIL GHOSH" userId="114a21c151e26021" providerId="LiveId" clId="{7BB5AD41-136E-4555-9A97-BDD92627D2AC}" dt="2025-09-07T08:12:46.501" v="4810" actId="1076"/>
          <ac:picMkLst>
            <pc:docMk/>
            <pc:sldMk cId="837880870" sldId="275"/>
            <ac:picMk id="9" creationId="{0911D1D0-7817-1FFC-DB58-EC0BC671F2F7}"/>
          </ac:picMkLst>
        </pc:picChg>
        <pc:picChg chg="add mod">
          <ac:chgData name="INDRANIL GHOSH" userId="114a21c151e26021" providerId="LiveId" clId="{7BB5AD41-136E-4555-9A97-BDD92627D2AC}" dt="2025-09-07T08:12:53.197" v="4811" actId="1076"/>
          <ac:picMkLst>
            <pc:docMk/>
            <pc:sldMk cId="837880870" sldId="275"/>
            <ac:picMk id="11" creationId="{9B5E6305-6BA6-D254-4680-381EE499BDE3}"/>
          </ac:picMkLst>
        </pc:picChg>
        <pc:picChg chg="add del mod">
          <ac:chgData name="INDRANIL GHOSH" userId="114a21c151e26021" providerId="LiveId" clId="{7BB5AD41-136E-4555-9A97-BDD92627D2AC}" dt="2025-09-07T08:08:25.996" v="4776" actId="478"/>
          <ac:picMkLst>
            <pc:docMk/>
            <pc:sldMk cId="837880870" sldId="275"/>
            <ac:picMk id="13" creationId="{9A395293-EF12-855E-6A95-21C9CBA757CC}"/>
          </ac:picMkLst>
        </pc:picChg>
        <pc:picChg chg="add mod">
          <ac:chgData name="INDRANIL GHOSH" userId="114a21c151e26021" providerId="LiveId" clId="{7BB5AD41-136E-4555-9A97-BDD92627D2AC}" dt="2025-09-07T08:09:16.739" v="4780" actId="1076"/>
          <ac:picMkLst>
            <pc:docMk/>
            <pc:sldMk cId="837880870" sldId="275"/>
            <ac:picMk id="15" creationId="{6D4F5B34-0096-961C-D314-B97D5C244504}"/>
          </ac:picMkLst>
        </pc:picChg>
      </pc:sldChg>
      <pc:sldChg chg="addSp modSp add mod">
        <pc:chgData name="INDRANIL GHOSH" userId="114a21c151e26021" providerId="LiveId" clId="{7BB5AD41-136E-4555-9A97-BDD92627D2AC}" dt="2025-09-07T09:03:57.299" v="5500" actId="1076"/>
        <pc:sldMkLst>
          <pc:docMk/>
          <pc:sldMk cId="2762968451" sldId="276"/>
        </pc:sldMkLst>
        <pc:spChg chg="mod">
          <ac:chgData name="INDRANIL GHOSH" userId="114a21c151e26021" providerId="LiveId" clId="{7BB5AD41-136E-4555-9A97-BDD92627D2AC}" dt="2025-09-07T08:54:59.196" v="5134" actId="120"/>
          <ac:spMkLst>
            <pc:docMk/>
            <pc:sldMk cId="2762968451" sldId="276"/>
            <ac:spMk id="2" creationId="{34C27EDE-2E5A-81EE-0844-033270E16D1F}"/>
          </ac:spMkLst>
        </pc:spChg>
        <pc:spChg chg="add mod">
          <ac:chgData name="INDRANIL GHOSH" userId="114a21c151e26021" providerId="LiveId" clId="{7BB5AD41-136E-4555-9A97-BDD92627D2AC}" dt="2025-09-07T09:03:39.772" v="5495" actId="14100"/>
          <ac:spMkLst>
            <pc:docMk/>
            <pc:sldMk cId="2762968451" sldId="276"/>
            <ac:spMk id="4" creationId="{DEA0E86D-C19C-3F2C-ED98-FA22BEE27701}"/>
          </ac:spMkLst>
        </pc:spChg>
        <pc:picChg chg="add mod">
          <ac:chgData name="INDRANIL GHOSH" userId="114a21c151e26021" providerId="LiveId" clId="{7BB5AD41-136E-4555-9A97-BDD92627D2AC}" dt="2025-09-07T09:01:17.168" v="5383" actId="14100"/>
          <ac:picMkLst>
            <pc:docMk/>
            <pc:sldMk cId="2762968451" sldId="276"/>
            <ac:picMk id="6" creationId="{D03621C4-A919-F9F8-DF9B-2426A59F9F63}"/>
          </ac:picMkLst>
        </pc:picChg>
        <pc:picChg chg="add mod">
          <ac:chgData name="INDRANIL GHOSH" userId="114a21c151e26021" providerId="LiveId" clId="{7BB5AD41-136E-4555-9A97-BDD92627D2AC}" dt="2025-09-07T09:01:54.146" v="5390" actId="1076"/>
          <ac:picMkLst>
            <pc:docMk/>
            <pc:sldMk cId="2762968451" sldId="276"/>
            <ac:picMk id="1028" creationId="{9476E414-99F6-6076-1F56-697221DB411C}"/>
          </ac:picMkLst>
        </pc:picChg>
        <pc:picChg chg="add mod">
          <ac:chgData name="INDRANIL GHOSH" userId="114a21c151e26021" providerId="LiveId" clId="{7BB5AD41-136E-4555-9A97-BDD92627D2AC}" dt="2025-09-07T09:03:57.299" v="5500" actId="1076"/>
          <ac:picMkLst>
            <pc:docMk/>
            <pc:sldMk cId="2762968451" sldId="276"/>
            <ac:picMk id="1030" creationId="{A29C5ABA-4B6C-B3DE-000A-2AA4A3833199}"/>
          </ac:picMkLst>
        </pc:picChg>
      </pc:sldChg>
      <pc:sldChg chg="addSp modSp add mod">
        <pc:chgData name="INDRANIL GHOSH" userId="114a21c151e26021" providerId="LiveId" clId="{7BB5AD41-136E-4555-9A97-BDD92627D2AC}" dt="2025-09-07T08:21:28.505" v="4879" actId="1076"/>
        <pc:sldMkLst>
          <pc:docMk/>
          <pc:sldMk cId="3181670082" sldId="277"/>
        </pc:sldMkLst>
        <pc:spChg chg="mod">
          <ac:chgData name="INDRANIL GHOSH" userId="114a21c151e26021" providerId="LiveId" clId="{7BB5AD41-136E-4555-9A97-BDD92627D2AC}" dt="2025-09-07T08:13:30.807" v="4850" actId="120"/>
          <ac:spMkLst>
            <pc:docMk/>
            <pc:sldMk cId="3181670082" sldId="277"/>
            <ac:spMk id="2" creationId="{7E4EA557-77FD-555E-9D61-A8111E558CFC}"/>
          </ac:spMkLst>
        </pc:spChg>
        <pc:picChg chg="add mod">
          <ac:chgData name="INDRANIL GHOSH" userId="114a21c151e26021" providerId="LiveId" clId="{7BB5AD41-136E-4555-9A97-BDD92627D2AC}" dt="2025-09-07T08:19:38.369" v="4870" actId="14100"/>
          <ac:picMkLst>
            <pc:docMk/>
            <pc:sldMk cId="3181670082" sldId="277"/>
            <ac:picMk id="4" creationId="{8C40E435-2B2B-E255-752E-FD8A4BA2C6BC}"/>
          </ac:picMkLst>
        </pc:picChg>
        <pc:picChg chg="add mod">
          <ac:chgData name="INDRANIL GHOSH" userId="114a21c151e26021" providerId="LiveId" clId="{7BB5AD41-136E-4555-9A97-BDD92627D2AC}" dt="2025-09-07T08:19:46.066" v="4871" actId="14100"/>
          <ac:picMkLst>
            <pc:docMk/>
            <pc:sldMk cId="3181670082" sldId="277"/>
            <ac:picMk id="7" creationId="{0EE98301-1113-BDA5-521D-42F4D55C5FC6}"/>
          </ac:picMkLst>
        </pc:picChg>
        <pc:picChg chg="add mod">
          <ac:chgData name="INDRANIL GHOSH" userId="114a21c151e26021" providerId="LiveId" clId="{7BB5AD41-136E-4555-9A97-BDD92627D2AC}" dt="2025-09-07T08:19:25.973" v="4869" actId="14100"/>
          <ac:picMkLst>
            <pc:docMk/>
            <pc:sldMk cId="3181670082" sldId="277"/>
            <ac:picMk id="9" creationId="{BC66E9D5-3F89-93E1-EBED-397BC91B3A43}"/>
          </ac:picMkLst>
        </pc:picChg>
        <pc:picChg chg="add mod">
          <ac:chgData name="INDRANIL GHOSH" userId="114a21c151e26021" providerId="LiveId" clId="{7BB5AD41-136E-4555-9A97-BDD92627D2AC}" dt="2025-09-07T08:21:28.505" v="4879" actId="1076"/>
          <ac:picMkLst>
            <pc:docMk/>
            <pc:sldMk cId="3181670082" sldId="277"/>
            <ac:picMk id="11" creationId="{AC04FC8C-CAA4-5EB0-54EA-303EC78C95A7}"/>
          </ac:picMkLst>
        </pc:picChg>
      </pc:sldChg>
      <pc:sldChg chg="addSp modSp add mod">
        <pc:chgData name="INDRANIL GHOSH" userId="114a21c151e26021" providerId="LiveId" clId="{7BB5AD41-136E-4555-9A97-BDD92627D2AC}" dt="2025-09-07T08:36:26.776" v="4921" actId="14100"/>
        <pc:sldMkLst>
          <pc:docMk/>
          <pc:sldMk cId="1854784811" sldId="278"/>
        </pc:sldMkLst>
        <pc:spChg chg="mod">
          <ac:chgData name="INDRANIL GHOSH" userId="114a21c151e26021" providerId="LiveId" clId="{7BB5AD41-136E-4555-9A97-BDD92627D2AC}" dt="2025-09-07T08:23:18.834" v="4889" actId="20577"/>
          <ac:spMkLst>
            <pc:docMk/>
            <pc:sldMk cId="1854784811" sldId="278"/>
            <ac:spMk id="2" creationId="{668CB340-E7DD-6948-88B6-BEF9A25BD553}"/>
          </ac:spMkLst>
        </pc:spChg>
        <pc:picChg chg="add mod">
          <ac:chgData name="INDRANIL GHOSH" userId="114a21c151e26021" providerId="LiveId" clId="{7BB5AD41-136E-4555-9A97-BDD92627D2AC}" dt="2025-09-07T08:25:43.346" v="4896" actId="14100"/>
          <ac:picMkLst>
            <pc:docMk/>
            <pc:sldMk cId="1854784811" sldId="278"/>
            <ac:picMk id="4" creationId="{17C3D1D1-9169-60AD-C4C2-C8D0F358BA6A}"/>
          </ac:picMkLst>
        </pc:picChg>
        <pc:picChg chg="add mod">
          <ac:chgData name="INDRANIL GHOSH" userId="114a21c151e26021" providerId="LiveId" clId="{7BB5AD41-136E-4555-9A97-BDD92627D2AC}" dt="2025-09-07T08:27:29.469" v="4903" actId="1076"/>
          <ac:picMkLst>
            <pc:docMk/>
            <pc:sldMk cId="1854784811" sldId="278"/>
            <ac:picMk id="7" creationId="{ADE22955-FBED-DB49-F1F7-274B280EA009}"/>
          </ac:picMkLst>
        </pc:picChg>
        <pc:picChg chg="add mod">
          <ac:chgData name="INDRANIL GHOSH" userId="114a21c151e26021" providerId="LiveId" clId="{7BB5AD41-136E-4555-9A97-BDD92627D2AC}" dt="2025-09-07T08:34:44.095" v="4909" actId="14100"/>
          <ac:picMkLst>
            <pc:docMk/>
            <pc:sldMk cId="1854784811" sldId="278"/>
            <ac:picMk id="9" creationId="{A75C30D0-99B3-D81A-D905-355F24289C7D}"/>
          </ac:picMkLst>
        </pc:picChg>
        <pc:picChg chg="add mod">
          <ac:chgData name="INDRANIL GHOSH" userId="114a21c151e26021" providerId="LiveId" clId="{7BB5AD41-136E-4555-9A97-BDD92627D2AC}" dt="2025-09-07T08:36:26.776" v="4921" actId="14100"/>
          <ac:picMkLst>
            <pc:docMk/>
            <pc:sldMk cId="1854784811" sldId="278"/>
            <ac:picMk id="11" creationId="{2C8799CE-2608-F284-2805-5613F19D5732}"/>
          </ac:picMkLst>
        </pc:picChg>
      </pc:sldChg>
      <pc:sldChg chg="addSp modSp add mod">
        <pc:chgData name="INDRANIL GHOSH" userId="114a21c151e26021" providerId="LiveId" clId="{7BB5AD41-136E-4555-9A97-BDD92627D2AC}" dt="2025-09-07T08:44:13.233" v="4980" actId="1076"/>
        <pc:sldMkLst>
          <pc:docMk/>
          <pc:sldMk cId="3302201652" sldId="279"/>
        </pc:sldMkLst>
        <pc:spChg chg="mod">
          <ac:chgData name="INDRANIL GHOSH" userId="114a21c151e26021" providerId="LiveId" clId="{7BB5AD41-136E-4555-9A97-BDD92627D2AC}" dt="2025-09-07T08:37:55.515" v="4959" actId="20577"/>
          <ac:spMkLst>
            <pc:docMk/>
            <pc:sldMk cId="3302201652" sldId="279"/>
            <ac:spMk id="2" creationId="{8AE2F865-8EEA-B94B-BA19-CA43A20F8236}"/>
          </ac:spMkLst>
        </pc:spChg>
        <pc:picChg chg="add mod">
          <ac:chgData name="INDRANIL GHOSH" userId="114a21c151e26021" providerId="LiveId" clId="{7BB5AD41-136E-4555-9A97-BDD92627D2AC}" dt="2025-09-07T08:41:30.410" v="4971" actId="1076"/>
          <ac:picMkLst>
            <pc:docMk/>
            <pc:sldMk cId="3302201652" sldId="279"/>
            <ac:picMk id="4" creationId="{A753D839-D162-62BC-C199-FC228D09945A}"/>
          </ac:picMkLst>
        </pc:picChg>
        <pc:picChg chg="add mod">
          <ac:chgData name="INDRANIL GHOSH" userId="114a21c151e26021" providerId="LiveId" clId="{7BB5AD41-136E-4555-9A97-BDD92627D2AC}" dt="2025-09-07T08:41:25.298" v="4970" actId="1076"/>
          <ac:picMkLst>
            <pc:docMk/>
            <pc:sldMk cId="3302201652" sldId="279"/>
            <ac:picMk id="7" creationId="{C6D2304A-DC3B-DD0A-9CE0-38F3B3FCCB69}"/>
          </ac:picMkLst>
        </pc:picChg>
        <pc:picChg chg="add mod">
          <ac:chgData name="INDRANIL GHOSH" userId="114a21c151e26021" providerId="LiveId" clId="{7BB5AD41-136E-4555-9A97-BDD92627D2AC}" dt="2025-09-07T08:42:28.295" v="4975" actId="1076"/>
          <ac:picMkLst>
            <pc:docMk/>
            <pc:sldMk cId="3302201652" sldId="279"/>
            <ac:picMk id="9" creationId="{EF7950CA-9E5F-72AD-9EE4-80DD923FB789}"/>
          </ac:picMkLst>
        </pc:picChg>
        <pc:picChg chg="add mod">
          <ac:chgData name="INDRANIL GHOSH" userId="114a21c151e26021" providerId="LiveId" clId="{7BB5AD41-136E-4555-9A97-BDD92627D2AC}" dt="2025-09-07T08:44:13.233" v="4980" actId="1076"/>
          <ac:picMkLst>
            <pc:docMk/>
            <pc:sldMk cId="3302201652" sldId="279"/>
            <ac:picMk id="11" creationId="{8AEE7EFC-0F1F-D150-31D7-EA5CAA679AC4}"/>
          </ac:picMkLst>
        </pc:picChg>
      </pc:sldChg>
      <pc:sldChg chg="addSp modSp add mod">
        <pc:chgData name="INDRANIL GHOSH" userId="114a21c151e26021" providerId="LiveId" clId="{7BB5AD41-136E-4555-9A97-BDD92627D2AC}" dt="2025-09-07T08:54:38.066" v="5125" actId="20577"/>
        <pc:sldMkLst>
          <pc:docMk/>
          <pc:sldMk cId="1178013481" sldId="280"/>
        </pc:sldMkLst>
        <pc:spChg chg="mod">
          <ac:chgData name="INDRANIL GHOSH" userId="114a21c151e26021" providerId="LiveId" clId="{7BB5AD41-136E-4555-9A97-BDD92627D2AC}" dt="2025-09-07T08:54:38.066" v="5125" actId="20577"/>
          <ac:spMkLst>
            <pc:docMk/>
            <pc:sldMk cId="1178013481" sldId="280"/>
            <ac:spMk id="2" creationId="{745D82D9-8712-3101-31F7-EAA7A3079060}"/>
          </ac:spMkLst>
        </pc:spChg>
        <pc:picChg chg="add mod">
          <ac:chgData name="INDRANIL GHOSH" userId="114a21c151e26021" providerId="LiveId" clId="{7BB5AD41-136E-4555-9A97-BDD92627D2AC}" dt="2025-09-07T08:49:08.550" v="5025" actId="14100"/>
          <ac:picMkLst>
            <pc:docMk/>
            <pc:sldMk cId="1178013481" sldId="280"/>
            <ac:picMk id="4" creationId="{F50EDD73-9243-41EE-44B8-C3BC2B331EE5}"/>
          </ac:picMkLst>
        </pc:picChg>
        <pc:picChg chg="add mod">
          <ac:chgData name="INDRANIL GHOSH" userId="114a21c151e26021" providerId="LiveId" clId="{7BB5AD41-136E-4555-9A97-BDD92627D2AC}" dt="2025-09-07T08:49:15.571" v="5027" actId="14100"/>
          <ac:picMkLst>
            <pc:docMk/>
            <pc:sldMk cId="1178013481" sldId="280"/>
            <ac:picMk id="7" creationId="{3C586542-53FF-6FA8-0FDE-936C70E9D997}"/>
          </ac:picMkLst>
        </pc:picChg>
        <pc:picChg chg="add mod">
          <ac:chgData name="INDRANIL GHOSH" userId="114a21c151e26021" providerId="LiveId" clId="{7BB5AD41-136E-4555-9A97-BDD92627D2AC}" dt="2025-09-07T08:49:26.804" v="5029" actId="1076"/>
          <ac:picMkLst>
            <pc:docMk/>
            <pc:sldMk cId="1178013481" sldId="280"/>
            <ac:picMk id="9" creationId="{DB3B745D-6249-250B-EB0E-F605D9612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BD62C-E1B6-4E98-8841-92D78D7694D4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59F9-0819-4637-94BE-1D3FC4E334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08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59F9-0819-4637-94BE-1D3FC4E3344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61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9C36-FBB4-941A-9051-B9E881227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6E98F-1353-F474-E14D-AC9B18E30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FA2CF-FDCC-343A-0986-FB078452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5CE98-C8D9-6F81-54F5-AE464AF8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6D3E-3C73-5C71-9DDC-7B73889D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08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B00C-D6C6-12DA-CF5A-7E5774AC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18231-5A62-D165-6B3C-B2E5550A7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F8ED9-7993-2D05-DBE7-03EFB91E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5DB97-07A8-E63E-A948-42A8983C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5F2EE-5172-C1FA-573E-F1827B14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04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C6C4FD-9E1D-CD8A-8AC2-E3C82E8CC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E2B38-3430-9B4C-2CB5-930696467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D0DD4-6FAE-9189-070A-61010D74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9C94E-23A9-E2B3-7AAD-A88E78F0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B10A1-1132-284B-E6E4-3EDE1ACD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11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CF03-6C4B-6D26-1F93-457773F2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C4C1B-165D-7670-4F75-F715391BD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1A815-41DB-9EA9-1FE6-D256C332F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61E77-CAF4-1053-AC49-8B8E1B0D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E919E-9635-824E-6022-344858E2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35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8F88-D68B-07A4-A381-FB4DA307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7748F-B268-79FF-6DFB-ED0B980C7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FDFA3-99AC-CAB9-1AB2-D9969DAF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5D3F-166E-8436-1322-585B8CB7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EC40-F287-D7EB-6F9D-EBF198CE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42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FA4C-D9FD-040F-C34C-D0029756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2980E-FB48-0F7C-E54C-40D041A04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19F1C-C0A4-2DCB-FB02-7AED37AFC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76FE1-FA4E-5C5D-D645-CD7C1B32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7524F-119C-1351-C52C-5AD8C3F9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4B5F7-82DF-70F6-568F-8416C791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67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3DD3-841B-FC86-CF7F-F571808A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79CF9-0464-A02F-32B1-9A091959D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D648-473C-5B13-A12E-C1C05BCA5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26C7D-D799-E57B-C3CB-3B265E57D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99B5D-4999-555A-11FB-69A6D4346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C10A85-82F1-8631-86A6-402E0AD2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70342-B143-35C2-F251-337B2245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7124CD-1C01-C06A-4F62-A71291A5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17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13DA-1FF8-8F57-81EC-4A8A11EF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526CE-61D0-9524-CD00-43CA4F8F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24712-002D-A8EC-1E32-CB8050AE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536D4-18A1-32EA-1D83-3666ECD6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90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3268B-630D-A552-8E0F-357C12E7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48788-505A-5FB5-5B8D-4CA416ED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205EA-CAFC-9AE5-E60B-13CCF755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28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0AB8-2864-19EC-58FA-50533E54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DC78-95EA-0F85-AAAE-09681699C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C22D6-0FD9-0B90-2C59-250D4123F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2E9B8-FA79-DE92-9F73-7EB84DAF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1E5BF-5EF1-EBF9-8FF8-BFD4BEF05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00450-2616-D5E4-52AA-2E5E860A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71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6B18-2C09-BCE6-9475-15EF1E8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42971-D560-75AB-C642-7BB1DFE41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B9D7F-F674-BFE1-EA93-F9A4793FC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DA175-BDBB-C045-DCF5-E4E37E29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BA946-D104-3A86-432D-46CD9EA7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578E4-2114-9A60-C0E1-C76AA9E2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95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92A84-CE62-3773-A921-8AD3E72B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33337-55C7-D616-8338-0A3390868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71030-C1CB-A6B7-B2C8-CDB677157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1D287-73FF-4E49-8516-1D7C7351964E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5664E-8CA9-21D0-3A91-AF4C9BD55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0F6B9-6821-AC65-B283-5C19C11FF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006451-1023-4FBD-8F5B-B897CEE6F9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35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507.13570" TargetMode="External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41A3-BC28-6F55-0DED-A6007F243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r>
              <a:rPr lang="en-IN" sz="540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analysis for coupled neurons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9AF280-6D7A-1184-D59B-DE161FE18D37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0AA69F1F-1B37-8009-2201-5E808A8E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7EEEB0-DA38-C198-988F-60FE78CA04AC}"/>
              </a:ext>
            </a:extLst>
          </p:cNvPr>
          <p:cNvSpPr txBox="1"/>
          <p:nvPr/>
        </p:nvSpPr>
        <p:spPr>
          <a:xfrm>
            <a:off x="3951860" y="1900099"/>
            <a:ext cx="428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Indranil Ghosh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73D18-95FD-FE50-14F5-DD0C61F915D0}"/>
              </a:ext>
            </a:extLst>
          </p:cNvPr>
          <p:cNvSpPr txBox="1"/>
          <p:nvPr/>
        </p:nvSpPr>
        <p:spPr>
          <a:xfrm>
            <a:off x="4203970" y="2741909"/>
            <a:ext cx="3385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https://indrag49.github.io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2F478-62BA-C431-68A4-FE10A62A5302}"/>
              </a:ext>
            </a:extLst>
          </p:cNvPr>
          <p:cNvSpPr txBox="1"/>
          <p:nvPr/>
        </p:nvSpPr>
        <p:spPr>
          <a:xfrm>
            <a:off x="4617395" y="3333414"/>
            <a:ext cx="255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September, 2025</a:t>
            </a:r>
          </a:p>
        </p:txBody>
      </p:sp>
      <p:pic>
        <p:nvPicPr>
          <p:cNvPr id="1028" name="Picture 4" descr="University College Dublin | C.I.S. Education | 大學銜接課程">
            <a:extLst>
              <a:ext uri="{FF2B5EF4-FFF2-40B4-BE49-F238E27FC236}">
                <a16:creationId xmlns:a16="http://schemas.microsoft.com/office/drawing/2014/main" id="{07429FBF-1DCF-03F8-670B-6C9AE85C5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37" y="4944083"/>
            <a:ext cx="3804323" cy="14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2319B-1167-8382-AABF-82D5C0AB495E}"/>
              </a:ext>
            </a:extLst>
          </p:cNvPr>
          <p:cNvSpPr txBox="1"/>
          <p:nvPr/>
        </p:nvSpPr>
        <p:spPr>
          <a:xfrm>
            <a:off x="7905750" y="5482238"/>
            <a:ext cx="400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IN" sz="2400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indra.ghosh@ucd.ie</a:t>
            </a:r>
          </a:p>
        </p:txBody>
      </p:sp>
    </p:spTree>
    <p:extLst>
      <p:ext uri="{BB962C8B-B14F-4D97-AF65-F5344CB8AC3E}">
        <p14:creationId xmlns:p14="http://schemas.microsoft.com/office/powerpoint/2010/main" val="151551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1C3A4-0E2E-0118-B319-155C30FB4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FF90-674B-8451-F580-9F7CB393E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Simulating coupled neurons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473B2B-D3DB-D3A8-B446-5F61D8DEE5A7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D3819205-9ACC-163C-801E-F35A979B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C6250-DD4E-85AB-A3EE-BBB2F3DD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1" y="1877592"/>
            <a:ext cx="5248275" cy="2027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A830F-45B6-2103-ECAE-1F00F6B6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647" y="1877592"/>
            <a:ext cx="6480572" cy="2026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F736B-F336-4382-4173-59016E61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303" y="4191868"/>
            <a:ext cx="5580695" cy="21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6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5F00A-F582-9AAC-DA54-3F90C9AE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9236-CA2E-56EB-78D0-D7E983FB4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tools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7F8101-A4FB-2423-85F9-0FEBC07C0356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9D428EDE-1D5A-6F39-E2C0-1D9A4C0A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1565D-4462-18AA-23D9-8F64EF0C77E7}"/>
              </a:ext>
            </a:extLst>
          </p:cNvPr>
          <p:cNvSpPr txBox="1"/>
          <p:nvPr/>
        </p:nvSpPr>
        <p:spPr>
          <a:xfrm>
            <a:off x="130969" y="1826390"/>
            <a:ext cx="554593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Hurst exponent (H)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measuring persistence.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entropy (SE)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measuring complexity.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 test (K)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measuring chaos.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Cross-correlation function (</a:t>
            </a:r>
            <a:r>
              <a:rPr lang="el-G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IE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measuring synchrony between neurons.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Kuramoto order parameter (B)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measuring synchrony between neurons.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F2ED09-0B05-69FC-DCB2-59E21046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40" y="1910221"/>
            <a:ext cx="7353891" cy="3357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9DAA63-0192-6734-B820-360A2E67CA7D}"/>
              </a:ext>
            </a:extLst>
          </p:cNvPr>
          <p:cNvSpPr txBox="1"/>
          <p:nvPr/>
        </p:nvSpPr>
        <p:spPr>
          <a:xfrm>
            <a:off x="5798345" y="5351155"/>
            <a:ext cx="6262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8. Applying various tools on the time series generated from simulating the models of coupled neurons.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29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B0E6-DA86-FBB3-17A4-646AE70CA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5011-0B10-EFC2-913B-A48A7289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Hurst exponent (Hurst, 1951)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FA85F6-2D9D-C6E2-258F-B08F06A759EE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DB219534-7C1E-CD0B-7D24-9A39B75D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8920D-B6EC-2786-FB52-52C4B5AAB04F}"/>
              </a:ext>
            </a:extLst>
          </p:cNvPr>
          <p:cNvSpPr txBox="1"/>
          <p:nvPr/>
        </p:nvSpPr>
        <p:spPr>
          <a:xfrm>
            <a:off x="197643" y="1792665"/>
            <a:ext cx="116990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long-term memory/persistence in time series.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Computed using rescaled-range analysis (Qian and Rasheed, 2004).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∈ [0,1].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∈ [0,0.5): anti-persistence (negative dependence on previous values), H ≈ 0.5: random walk, H ∈ (0.5,1]: positive dependence on previous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1FA2B-BA3E-8F1F-268A-ECC84121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602" y="3032244"/>
            <a:ext cx="3000674" cy="79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D9C52-4734-E5AD-2D4E-9991AEDD1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8D01-7C32-8053-C8CE-ED97051B9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 fontScale="90000"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entropy (Richman &amp; Moorman, 2000)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DFA633-2FEE-478A-C697-722FCBB8260F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6444D7AD-40A1-D9C0-E137-58115DA8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D161C-2A5E-1965-F583-2D5EA44672F3}"/>
              </a:ext>
            </a:extLst>
          </p:cNvPr>
          <p:cNvSpPr txBox="1"/>
          <p:nvPr/>
        </p:nvSpPr>
        <p:spPr>
          <a:xfrm>
            <a:off x="140493" y="1764199"/>
            <a:ext cx="119657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Assesses the complexity of time series data.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negative natural log of the probability that if two sets of simultaneous data points of length ‘p’ have distance less than ‘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then the similar thing happens to two sets of simultaneous data points of length ‘p+1’.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higher SE indicates higher complexity.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normalised between 0 and 1.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FC0DA0-7CE9-E9A1-F9EA-DBB95624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08" y="3705164"/>
            <a:ext cx="4648567" cy="77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28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F13A2-7B3D-F41E-50EE-77EE4985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722D-AC8F-0067-2399-AB8CC63B0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I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nolds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     package (</a:t>
            </a:r>
            <a:r>
              <a:rPr lang="en-I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Scholzel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771503-3CC1-5F6E-9439-CA9F2722FA51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32CED658-30F7-9BB2-780B-5703095B2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BC84BCF-0653-4886-43F5-E5486083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997809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3ABA3B-C3C5-36B2-ED48-A35CAAD87330}"/>
              </a:ext>
            </a:extLst>
          </p:cNvPr>
          <p:cNvSpPr txBox="1"/>
          <p:nvPr/>
        </p:nvSpPr>
        <p:spPr>
          <a:xfrm>
            <a:off x="264319" y="1764200"/>
            <a:ext cx="5307806" cy="491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Stands for ‘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NOnLinear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measures for Dynamical Systems’, based on        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functions for directly implementing the rescaled-range based Hurst exponent and also sample entropy to time series.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are `</a:t>
            </a:r>
            <a:r>
              <a:rPr lang="en-I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nolds.hurst_rs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()` and `</a:t>
            </a:r>
            <a:r>
              <a:rPr lang="en-I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nolds.sampen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()`.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provides other sophisticated tools for nonlinear measures.</a:t>
            </a:r>
          </a:p>
        </p:txBody>
      </p:sp>
      <p:pic>
        <p:nvPicPr>
          <p:cNvPr id="7" name="Picture 6" descr="NumPy SVG and transparent PNG icons | TechIcons">
            <a:extLst>
              <a:ext uri="{FF2B5EF4-FFF2-40B4-BE49-F238E27FC236}">
                <a16:creationId xmlns:a16="http://schemas.microsoft.com/office/drawing/2014/main" id="{36A48A4B-3B34-BE32-E907-1D7D3954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41" y="2174858"/>
            <a:ext cx="546860" cy="5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3502A-54AE-E109-45E4-7326AA76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25" y="2357151"/>
            <a:ext cx="6475626" cy="30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52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5E731-3062-CC38-BA6E-C8213612A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81F5-3A34-95ED-8A59-5820DD832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 fontScale="90000"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test (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Gottwald and Melbourne, 2009, 2016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A1F294-F1F6-FD55-AEB4-89D51D33EFC8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C20850B3-F334-5445-BAE5-9528EB35E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D18C0-6E3C-E39D-BB74-F21D99DD4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542" y="2060241"/>
            <a:ext cx="3052165" cy="187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414E57-8DC7-F80B-96A8-376461E48750}"/>
              </a:ext>
            </a:extLst>
          </p:cNvPr>
          <p:cNvSpPr txBox="1"/>
          <p:nvPr/>
        </p:nvSpPr>
        <p:spPr>
          <a:xfrm>
            <a:off x="-1" y="1677480"/>
            <a:ext cx="116490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two translated variables from the time series.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compute a mean square displacement term ‘m(t; e)’ and a correction term.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growth rate ‘K’ that quantifies ‘chaos’.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‘K ≈ 0’ indicates regular dynamics and ‘K ≈ 1’ indicates chaos.</a:t>
            </a:r>
          </a:p>
        </p:txBody>
      </p:sp>
    </p:spTree>
    <p:extLst>
      <p:ext uri="{BB962C8B-B14F-4D97-AF65-F5344CB8AC3E}">
        <p14:creationId xmlns:p14="http://schemas.microsoft.com/office/powerpoint/2010/main" val="235021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3C029-DD7A-A508-86BE-483299B4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567B-C4D2-A883-D23A-EAA3E4351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       package for 0-1 test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5C3E56-9EC2-DB48-AF00-CBCCB8771457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30969FAB-0D83-07E5-D73A-39ACD6477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lia (programming language) - Wikipedia">
            <a:extLst>
              <a:ext uri="{FF2B5EF4-FFF2-40B4-BE49-F238E27FC236}">
                <a16:creationId xmlns:a16="http://schemas.microsoft.com/office/drawing/2014/main" id="{21D2921C-D91B-27E5-6AF2-2507650BC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6" y="824283"/>
            <a:ext cx="1206982" cy="7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51AB7-2811-82A9-3F3B-CF397BEBE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406" y="2140522"/>
            <a:ext cx="7315200" cy="3273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066BF0-F9A6-824E-CE44-EA8F317C392B}"/>
              </a:ext>
            </a:extLst>
          </p:cNvPr>
          <p:cNvSpPr txBox="1"/>
          <p:nvPr/>
        </p:nvSpPr>
        <p:spPr>
          <a:xfrm>
            <a:off x="102394" y="1859340"/>
            <a:ext cx="484108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Translated to          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`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curve_fit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()` and `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fsolve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()` functions from the `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scipy.optimize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suite.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`</a:t>
            </a:r>
            <a:r>
              <a:rPr lang="en-I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pearsonr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()` function to compute Pearson’s correlation coefficient from `</a:t>
            </a:r>
            <a:r>
              <a:rPr lang="en-I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scipy.stats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suite in one of the steps.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308EBBD-41B2-EA8D-6B0B-0F12609E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321" y="1811910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0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9F4AD-6645-EA6C-E095-7398651A8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E9F3-E396-55C7-8E81-96E1EE34C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 fontScale="90000"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Cross-correlation coefficient (many authors)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B70471-80E7-456E-6B01-5971271FB3B1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B6472B2A-F8B2-EB58-5FD5-3EC7C93DA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BE5DDF-F610-3890-6486-17BA195D8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15" y="2588859"/>
            <a:ext cx="6187458" cy="2405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76E67-B990-33A7-EDC3-D27F978615ED}"/>
              </a:ext>
            </a:extLst>
          </p:cNvPr>
          <p:cNvSpPr txBox="1"/>
          <p:nvPr/>
        </p:nvSpPr>
        <p:spPr>
          <a:xfrm>
            <a:off x="111919" y="1863715"/>
            <a:ext cx="551735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two time series from nodes ‘</a:t>
            </a:r>
            <a:r>
              <a:rPr lang="en-I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‘m’,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given by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is calculated over time and the variation from the mean is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Γ|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total synchrony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|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Γ|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asynchrony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in-phase synchrony and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anti-phase synchrony.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AC9A4-94ED-07CF-C2B0-6B815EF97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54" y="2854527"/>
            <a:ext cx="3651662" cy="869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F00B0-2EC7-206F-BF41-4A2105C63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787" y="4675161"/>
            <a:ext cx="2519620" cy="3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F35C1-ECE0-5656-79EE-0758625D8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3FEC-9F9C-8A20-AFC8-7BA1647ED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 fontScale="90000"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Kuramoto’ order parameter (Kuramoto and Battogtokh, 2002)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F2C563-8345-7D8B-3F8B-EF456FDFE3F8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673CCEB0-78D1-6165-7DB3-8652B1D28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24CD3-C978-2561-5CC7-E224FBCDD75A}"/>
              </a:ext>
            </a:extLst>
          </p:cNvPr>
          <p:cNvSpPr txBox="1"/>
          <p:nvPr/>
        </p:nvSpPr>
        <p:spPr>
          <a:xfrm>
            <a:off x="-1" y="1692948"/>
            <a:ext cx="8473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of a neuron ‘m’ is 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complex valued Kuramoto index B is then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index at time ‘t’ is then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B = 1, this means the nodes are all fully coherent and their phases are all locked. Any value B &lt; 1 represents incoherence.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F316B-60D1-AA55-28EB-EC51EBAC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77" y="2568702"/>
            <a:ext cx="3619498" cy="2091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11D1D0-7817-1FFC-DB58-EC0BC671F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761" y="2055804"/>
            <a:ext cx="2695566" cy="825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E6305-6BA6-D254-4680-381EE499B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761" y="3244177"/>
            <a:ext cx="4524740" cy="544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4F5B34-0096-961C-D314-B97D5C244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761" y="4509104"/>
            <a:ext cx="3300667" cy="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80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CCACA-379D-9B4D-ADF7-6D3393C7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A557-77FD-555E-9D61-A8111E558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gap-junction coupling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ED2390-309D-ECFF-9495-142D51A1BF41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86FD4714-25C0-0A54-6A77-4933D21F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0E435-2B2B-E255-752E-FD8A4BA2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815299"/>
            <a:ext cx="5410200" cy="2416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98301-1113-BDA5-521D-42F4D55C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74" y="1848306"/>
            <a:ext cx="5332975" cy="2416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6E9D5-3F89-93E1-EBED-397BC91B3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1" y="4441957"/>
            <a:ext cx="5410200" cy="2416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4FC8C-CAA4-5EB0-54EA-303EC78C9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073" y="4441957"/>
            <a:ext cx="5332976" cy="24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7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E9E8-1F8D-4B99-631C-C9E2C124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9EA1-928A-12D6-5358-70A54375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998A83-6EF0-67E5-5A76-E332506453BF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43CAD42E-B6B5-4D25-9645-CB1ABCAB7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37081-D47E-45D4-F722-879EF82C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423" y="1847704"/>
            <a:ext cx="5934384" cy="2792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472F60-7AA2-67F9-1C5F-9BD400246C52}"/>
              </a:ext>
            </a:extLst>
          </p:cNvPr>
          <p:cNvSpPr txBox="1"/>
          <p:nvPr/>
        </p:nvSpPr>
        <p:spPr>
          <a:xfrm>
            <a:off x="6096000" y="4810241"/>
            <a:ext cx="6575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A typical synapse (theory.labster.com/synapses/)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DDFA4-45FE-1467-7163-B3E7C39CC9FA}"/>
              </a:ext>
            </a:extLst>
          </p:cNvPr>
          <p:cNvSpPr txBox="1"/>
          <p:nvPr/>
        </p:nvSpPr>
        <p:spPr>
          <a:xfrm>
            <a:off x="241998" y="1847704"/>
            <a:ext cx="50778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 are the fundamental units of the nervous system.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Billions of neurons couple through ‘synapses’ to form a cluster of a highly complex neural mass.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mechanism evolves in time.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can be perceived as a `dynamical system’.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65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A27FF-E6AA-0DBD-513E-CB797549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B340-E7DD-6948-88B6-BEF9A25BD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chemical coupling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C5FC3A-99C3-2748-6EB9-808C1E7E1DD7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86E5B6E3-67E5-8E69-40C1-64279D75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C3D1D1-9169-60AD-C4C2-C8D0F358B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1" y="1752755"/>
            <a:ext cx="5478122" cy="2533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22955-FBED-DB49-F1F7-274B280EA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26" y="1752755"/>
            <a:ext cx="5488616" cy="253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5C30D0-99B3-D81A-D905-355F24289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1" y="4336206"/>
            <a:ext cx="5478122" cy="2521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799CE-2608-F284-2805-5613F19D5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019" y="4361521"/>
            <a:ext cx="5478121" cy="24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8103E-47CC-3D30-0AB8-D4590D47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F865-8EEA-B94B-BA19-CA43A20F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electromagnetic coupling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BA477E-8194-09F2-8F8F-D4A1F4D7DF1E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BCE9FF72-2472-6A82-C885-19E0E04E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3D839-D162-62BC-C199-FC228D099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818424"/>
            <a:ext cx="5333998" cy="2451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2304A-DC3B-DD0A-9CE0-38F3B3FC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6" y="1818424"/>
            <a:ext cx="5343788" cy="245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950CA-9E5F-72AD-9EE4-80DD923FB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4269470"/>
            <a:ext cx="5448299" cy="2549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EE7EFC-0F1F-D150-31D7-EA5CAA679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449" y="4367594"/>
            <a:ext cx="5371365" cy="24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01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D85E2-EBBA-4BDB-91CA-31DF8818A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82D9-8712-3101-31F7-EAA7A3079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 with varying coupling strength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4DCD1C-37DD-87F3-48CB-4FC686E2F847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1D24B9AD-DBE5-B73B-3A5D-AC15C5316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0EDD73-9243-41EE-44B8-C3BC2B331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549"/>
            <a:ext cx="3905250" cy="5023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86542-53FF-6FA8-0FDE-936C70E9D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662" y="1747547"/>
            <a:ext cx="3905250" cy="5023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B745D-6249-250B-EB0E-F605D961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083" y="1747547"/>
            <a:ext cx="3905250" cy="50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1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B4241-A9E5-5474-FADC-25EF130A5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EDE-2E5A-81EE-0844-033270E16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301045-26D1-3BE2-613E-52448B7EB268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D2CF3443-9392-4462-DA0A-FC62A7830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0E86D-C19C-3F2C-ED98-FA22BEE27701}"/>
              </a:ext>
            </a:extLst>
          </p:cNvPr>
          <p:cNvSpPr txBox="1"/>
          <p:nvPr/>
        </p:nvSpPr>
        <p:spPr>
          <a:xfrm>
            <a:off x="0" y="1807339"/>
            <a:ext cx="115671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induces ‘chaos’ in the inhibitory regime.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Excitatory coupling and its more positive values drive the coupled system into exhibiting bursting. Also, both neurons synchronize.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electromagnetic coupling, excitatory coupling drives the system to decay oscillation, falling into a symmetric equilibrium point.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 move to GPU accelerated framework using `</a:t>
            </a:r>
            <a:r>
              <a:rPr lang="en-I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CuPy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`: 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 use a complex network of neuron and integrate `</a:t>
            </a:r>
            <a:r>
              <a:rPr lang="en-I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`: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uPy - Preferred Networks, Inc.">
            <a:extLst>
              <a:ext uri="{FF2B5EF4-FFF2-40B4-BE49-F238E27FC236}">
                <a16:creationId xmlns:a16="http://schemas.microsoft.com/office/drawing/2014/main" id="{9476E414-99F6-6076-1F56-697221DB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4476750"/>
            <a:ext cx="1471613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tworkX - NumFOCUS">
            <a:extLst>
              <a:ext uri="{FF2B5EF4-FFF2-40B4-BE49-F238E27FC236}">
                <a16:creationId xmlns:a16="http://schemas.microsoft.com/office/drawing/2014/main" id="{A29C5ABA-4B6C-B3DE-000A-2AA4A3833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5095504"/>
            <a:ext cx="1262063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96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ADDEA-F1D5-A141-CD43-FA21795C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A765-2DFB-C116-CA7E-14FC23F8C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D2EF56-6A9D-8C22-04CC-19F5F1B8E17D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1FBD3D68-C883-078E-66C3-26C7A8C5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hoto of Hammed Fatoyinbo">
            <a:extLst>
              <a:ext uri="{FF2B5EF4-FFF2-40B4-BE49-F238E27FC236}">
                <a16:creationId xmlns:a16="http://schemas.microsoft.com/office/drawing/2014/main" id="{223BC896-2339-B8A4-D07C-70D712657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8954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wearing glasses and a green shirt&#10;&#10;AI-generated content may be incorrect.">
            <a:extLst>
              <a:ext uri="{FF2B5EF4-FFF2-40B4-BE49-F238E27FC236}">
                <a16:creationId xmlns:a16="http://schemas.microsoft.com/office/drawing/2014/main" id="{C4D49353-1690-DFB5-02DC-2CA09D27F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130" y="1895474"/>
            <a:ext cx="1714497" cy="1714497"/>
          </a:xfrm>
          <a:prstGeom prst="rect">
            <a:avLst/>
          </a:prstGeom>
        </p:spPr>
      </p:pic>
      <p:pic>
        <p:nvPicPr>
          <p:cNvPr id="2062" name="Picture 14" descr="Massey University - Ranking, Courses, Admission 2025 &amp; Fees">
            <a:extLst>
              <a:ext uri="{FF2B5EF4-FFF2-40B4-BE49-F238E27FC236}">
                <a16:creationId xmlns:a16="http://schemas.microsoft.com/office/drawing/2014/main" id="{8D967644-1E3E-D263-9196-FC465335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75" y="717088"/>
            <a:ext cx="4676774" cy="29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UT | Vidak">
            <a:extLst>
              <a:ext uri="{FF2B5EF4-FFF2-40B4-BE49-F238E27FC236}">
                <a16:creationId xmlns:a16="http://schemas.microsoft.com/office/drawing/2014/main" id="{9E25F4F8-ADA9-5329-6A2D-9287CC028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1760264"/>
            <a:ext cx="2545993" cy="81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kill Development Program Blockchain I Cyber Security I PCB design – Digital  University Kerala">
            <a:extLst>
              <a:ext uri="{FF2B5EF4-FFF2-40B4-BE49-F238E27FC236}">
                <a16:creationId xmlns:a16="http://schemas.microsoft.com/office/drawing/2014/main" id="{F7F4FE2D-5EC8-BDCB-9ACF-0B987BC3C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300" y="2521435"/>
            <a:ext cx="3505200" cy="14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5CA7B-4FAD-35F2-57F9-AE52EA616644}"/>
              </a:ext>
            </a:extLst>
          </p:cNvPr>
          <p:cNvSpPr txBox="1"/>
          <p:nvPr/>
        </p:nvSpPr>
        <p:spPr>
          <a:xfrm>
            <a:off x="549625" y="4278647"/>
            <a:ext cx="1109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Indranil Ghosh, Hammed Olawale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Fatoyinbo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Sishu Shankar Muni,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 series analysis of coupled slow-fast neuron models: From Hurst exponent to Granger causality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 (2025), arxiv.org/abs/2507.13570.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11DEA-EDC3-8282-B929-D6BB2FEA8638}"/>
              </a:ext>
            </a:extLst>
          </p:cNvPr>
          <p:cNvSpPr txBox="1"/>
          <p:nvPr/>
        </p:nvSpPr>
        <p:spPr>
          <a:xfrm>
            <a:off x="549625" y="5610972"/>
            <a:ext cx="1109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repository: </a:t>
            </a:r>
            <a:r>
              <a:rPr lang="en-IN" sz="2400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github.com/indrag49/TS-</a:t>
            </a:r>
            <a:r>
              <a:rPr lang="en-IN" sz="2400" u="sng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SlowFast</a:t>
            </a:r>
            <a:r>
              <a:rPr lang="en-IN" sz="2400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2400" u="sng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dML</a:t>
            </a:r>
            <a:endParaRPr lang="en-IN" sz="2400" u="sng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GitHub Logo, symbol, meaning, history, PNG, brand">
            <a:extLst>
              <a:ext uri="{FF2B5EF4-FFF2-40B4-BE49-F238E27FC236}">
                <a16:creationId xmlns:a16="http://schemas.microsoft.com/office/drawing/2014/main" id="{7E592F43-B1F0-5FC7-F220-DFC8486B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1" y="5531752"/>
            <a:ext cx="1102407" cy="6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0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A7A26-F743-7F95-A292-99CB66B18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3B5D-BC4C-D831-184F-44AD06075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 systems (ODEs)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32C8B8-13E1-321A-6DDA-47753BD76FE6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B6AB863F-4358-2677-C09E-498D8803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665501-128F-B3E0-198C-EA734DE9CD79}"/>
              </a:ext>
            </a:extLst>
          </p:cNvPr>
          <p:cNvSpPr txBox="1"/>
          <p:nvPr/>
        </p:nvSpPr>
        <p:spPr>
          <a:xfrm>
            <a:off x="207169" y="1865263"/>
            <a:ext cx="62626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ODEs : Ordinary Differential Equations.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of change of a physical quantity over time.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a data of time series, given an initial time stamp.</a:t>
            </a:r>
          </a:p>
          <a:p>
            <a:pPr marL="342900" indent="-342900">
              <a:buFont typeface="+mj-lt"/>
              <a:buAutoNum type="arabicPeriod"/>
            </a:pP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Portrait of Newton, a white man with white hair and a brown robe, sitting with his hands folded">
            <a:extLst>
              <a:ext uri="{FF2B5EF4-FFF2-40B4-BE49-F238E27FC236}">
                <a16:creationId xmlns:a16="http://schemas.microsoft.com/office/drawing/2014/main" id="{BF9D9C60-D2C2-34D8-ED46-160F09CE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2854527"/>
            <a:ext cx="2124075" cy="255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8B281B-80EE-EFAF-79A0-8E5245C97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957" y="2854527"/>
            <a:ext cx="2069083" cy="255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145628-68EF-9DD7-ED7A-34AC7509BED9}"/>
              </a:ext>
            </a:extLst>
          </p:cNvPr>
          <p:cNvSpPr txBox="1"/>
          <p:nvPr/>
        </p:nvSpPr>
        <p:spPr>
          <a:xfrm>
            <a:off x="7242571" y="5606534"/>
            <a:ext cx="427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Newton and Leibniz (Wikipedia)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D907E-56F6-68C7-067E-D16561161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032" y="4676111"/>
            <a:ext cx="2762636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0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7920-CBCA-4364-2E9E-AF8E6FA0F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CA85-2E25-1865-6FF6-849F084FA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994821-90C4-610C-B71F-90B3199720BE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B45810C9-D69E-FDDA-9D56-E96FCBDCA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ED9001E-6C3F-1E78-3EFB-92DA4E6F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4" y="1789063"/>
            <a:ext cx="3598059" cy="269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EBE99-DA43-B695-80FE-8D513463A99C}"/>
              </a:ext>
            </a:extLst>
          </p:cNvPr>
          <p:cNvSpPr txBox="1"/>
          <p:nvPr/>
        </p:nvSpPr>
        <p:spPr>
          <a:xfrm>
            <a:off x="130969" y="1789063"/>
            <a:ext cx="62626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popular term a ‘state of disorder’.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mathematical term, it must be sensitive to initial conditions and have a dense orbit in the phase space.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Chaotic systems behave predictably in the beginning before becoming random.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5AA41-01E3-4B17-6F48-F7F8324BD274}"/>
              </a:ext>
            </a:extLst>
          </p:cNvPr>
          <p:cNvSpPr txBox="1"/>
          <p:nvPr/>
        </p:nvSpPr>
        <p:spPr>
          <a:xfrm>
            <a:off x="7496175" y="4826577"/>
            <a:ext cx="4764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Double-rod pendulum exhibiting chaos (See en.wikipedia.org/wiki/</a:t>
            </a:r>
            <a:r>
              <a:rPr lang="en-I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Chaos_theory</a:t>
            </a:r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C22E-16A3-C638-A40F-28747E14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F11C-ADE2-DD74-37B4-FED1839DB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Packages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9479F-B3A7-2EB6-D41B-651DCE2CBB75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36904E6B-7C80-3D91-470B-F2E45C01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BD7FB2-6B0E-D2AA-F9AB-A35F2BE4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846069"/>
            <a:ext cx="754131" cy="7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umPy SVG and transparent PNG icons | TechIcons">
            <a:extLst>
              <a:ext uri="{FF2B5EF4-FFF2-40B4-BE49-F238E27FC236}">
                <a16:creationId xmlns:a16="http://schemas.microsoft.com/office/drawing/2014/main" id="{31854CBF-5F6B-7866-0A51-816BC35F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0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ciPy India Logo">
            <a:extLst>
              <a:ext uri="{FF2B5EF4-FFF2-40B4-BE49-F238E27FC236}">
                <a16:creationId xmlns:a16="http://schemas.microsoft.com/office/drawing/2014/main" id="{4C80ED6E-5994-1982-0B31-EC9DAF98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80" y="2443368"/>
            <a:ext cx="2143125" cy="20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8A9C0CD-D37A-9F36-0316-80DD0F37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102" y="2443368"/>
            <a:ext cx="2056908" cy="20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andas Icon, Logo and PNG Files for Your Projects">
            <a:extLst>
              <a:ext uri="{FF2B5EF4-FFF2-40B4-BE49-F238E27FC236}">
                <a16:creationId xmlns:a16="http://schemas.microsoft.com/office/drawing/2014/main" id="{31E58451-662F-3165-CA46-FEA32F2C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41" y="2357151"/>
            <a:ext cx="2181224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38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357B4-B317-A372-FFA9-A07CD0F71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5CEB-ACFB-79B6-9644-B3CA8017C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E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neuron (Schaeffer &amp; Cain, 2018)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0E3AC0-C1AA-DDCB-6ADC-CB74DD00F27F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AF76BCA5-DF12-5D58-03B0-35E0C4678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FEE131-EA2D-0D1A-9B45-F57BF4A7F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842946"/>
            <a:ext cx="6743700" cy="1586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0E12DC-694B-5059-8116-9D9E35C48DF6}"/>
              </a:ext>
            </a:extLst>
          </p:cNvPr>
          <p:cNvSpPr txBox="1"/>
          <p:nvPr/>
        </p:nvSpPr>
        <p:spPr>
          <a:xfrm>
            <a:off x="102394" y="1842945"/>
            <a:ext cx="522208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mathematical model.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selected from empirical experiments.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realistic bursting in neurons.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Portrays a battery of complex dynamics.</a:t>
            </a:r>
            <a:b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`</a:t>
            </a:r>
            <a:r>
              <a:rPr lang="en-I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solve_ivp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()`function from `</a:t>
            </a:r>
            <a:r>
              <a:rPr lang="en-I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scipy.integrate</a:t>
            </a:r>
            <a:r>
              <a:rPr lang="en-I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suite to solve initial value problem.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6A822-3279-B401-F9D0-2690866A7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079" y="4081301"/>
            <a:ext cx="7144327" cy="2000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630D89-9DC0-AB09-E62F-81DA66C45BF4}"/>
              </a:ext>
            </a:extLst>
          </p:cNvPr>
          <p:cNvSpPr txBox="1"/>
          <p:nvPr/>
        </p:nvSpPr>
        <p:spPr>
          <a:xfrm>
            <a:off x="6443374" y="6157512"/>
            <a:ext cx="39957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3. Phase portrait and time series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12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0E4D0-26A0-4232-8FA9-7FD5215EA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A701-B6CE-26A9-B351-C1189256A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a single neuron (code snippet)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87530F-9521-0D94-3174-3979F49ACF5D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EB13F348-54ED-EB89-D200-746A4ED2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D89BED-9E30-3EFA-15A2-915B3E72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12" y="1818932"/>
            <a:ext cx="4798191" cy="3762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BF86C-B7D3-89FD-CBC2-CEFF3DD91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818929"/>
            <a:ext cx="6696075" cy="3057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B90D9F-79B8-F583-CACB-DD7D6A87BFD4}"/>
              </a:ext>
            </a:extLst>
          </p:cNvPr>
          <p:cNvSpPr txBox="1"/>
          <p:nvPr/>
        </p:nvSpPr>
        <p:spPr>
          <a:xfrm>
            <a:off x="5400675" y="5105401"/>
            <a:ext cx="65441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time integration of the differential equations, we use method = ‘RK45’ which is the explicit Runge-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scheme of order 5(4).</a:t>
            </a:r>
          </a:p>
        </p:txBody>
      </p:sp>
    </p:spTree>
    <p:extLst>
      <p:ext uri="{BB962C8B-B14F-4D97-AF65-F5344CB8AC3E}">
        <p14:creationId xmlns:p14="http://schemas.microsoft.com/office/powerpoint/2010/main" val="334725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DF75-8559-24B9-6043-76B97F88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3E0F-39FA-9F14-39F6-51917BA53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 neurons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1AD79-7A59-F03A-3644-ED615F492FAE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C5AE994A-C65A-726D-AB8C-A2BE25C1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996EB6-8F65-96B6-3882-B811316E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8" y="1798337"/>
            <a:ext cx="5934384" cy="2792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DF3D2B-8FC3-2BE6-ED6F-AB81D78DE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793" y="1992321"/>
            <a:ext cx="5453557" cy="2598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828368-D60E-12EC-8E01-7EA5774754A1}"/>
              </a:ext>
            </a:extLst>
          </p:cNvPr>
          <p:cNvSpPr txBox="1"/>
          <p:nvPr/>
        </p:nvSpPr>
        <p:spPr>
          <a:xfrm>
            <a:off x="1962150" y="5047170"/>
            <a:ext cx="87725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4. Coupled neurons (https://theory.labster.com/synapses/), and typical electrical and chemical synapses (theory.labster.com/electrical-synapses/)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32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671F-BB8E-C893-E7C5-A25A93E69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29C2-9E75-CEF2-B11D-57BA1EF88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0433"/>
            <a:ext cx="12192000" cy="1177047"/>
          </a:xfrm>
        </p:spPr>
        <p:txBody>
          <a:bodyPr>
            <a:normAutofit/>
          </a:bodyPr>
          <a:lstStyle/>
          <a:p>
            <a:pPr algn="l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 models of coupled neurons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852AFE-B39D-F9A1-7198-9E1D2790756C}"/>
              </a:ext>
            </a:extLst>
          </p:cNvPr>
          <p:cNvCxnSpPr/>
          <p:nvPr/>
        </p:nvCxnSpPr>
        <p:spPr>
          <a:xfrm>
            <a:off x="0" y="1677480"/>
            <a:ext cx="12192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SciPy India Logo">
            <a:extLst>
              <a:ext uri="{FF2B5EF4-FFF2-40B4-BE49-F238E27FC236}">
                <a16:creationId xmlns:a16="http://schemas.microsoft.com/office/drawing/2014/main" id="{57A09120-7F3F-7E85-60E1-5A9A3E68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50" y="3055"/>
            <a:ext cx="1036450" cy="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5C976A-9013-A098-4E99-468677FB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64" y="1946453"/>
            <a:ext cx="3604991" cy="996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A4F4D-3424-EF9D-1244-2F84F71D0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281" y="2001444"/>
            <a:ext cx="3332738" cy="900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FE609D-95D9-4236-3410-4F9E1E5BE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734" y="1721087"/>
            <a:ext cx="1847916" cy="2351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BC003E-408B-59D1-36DE-844A6BFAE6FF}"/>
              </a:ext>
            </a:extLst>
          </p:cNvPr>
          <p:cNvSpPr txBox="1"/>
          <p:nvPr/>
        </p:nvSpPr>
        <p:spPr>
          <a:xfrm>
            <a:off x="121444" y="3036820"/>
            <a:ext cx="4402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5. Electrical (gap-junction) coupling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2BF05-77AC-D067-A472-86439A136859}"/>
              </a:ext>
            </a:extLst>
          </p:cNvPr>
          <p:cNvSpPr txBox="1"/>
          <p:nvPr/>
        </p:nvSpPr>
        <p:spPr>
          <a:xfrm>
            <a:off x="4933566" y="3044690"/>
            <a:ext cx="3139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6. Chemical coupling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50D8EA-A3B8-B3F9-9431-31B548802281}"/>
              </a:ext>
            </a:extLst>
          </p:cNvPr>
          <p:cNvSpPr txBox="1"/>
          <p:nvPr/>
        </p:nvSpPr>
        <p:spPr>
          <a:xfrm>
            <a:off x="8661992" y="4065866"/>
            <a:ext cx="3719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7. Electromagnetic coupling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296B2F-BB58-DFE1-30D2-2320EC37C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9" y="3881292"/>
            <a:ext cx="3738917" cy="13669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8B6465-B49E-18AF-D73C-050854D45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8569" y="3688840"/>
            <a:ext cx="4109703" cy="15594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D879EA-D28E-396A-6E97-6A0F4E4A9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992" y="4859599"/>
            <a:ext cx="3421400" cy="172225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B4551C-9FCA-2B2A-E721-37B8AA7FDB47}"/>
              </a:ext>
            </a:extLst>
          </p:cNvPr>
          <p:cNvCxnSpPr/>
          <p:nvPr/>
        </p:nvCxnSpPr>
        <p:spPr>
          <a:xfrm>
            <a:off x="4448569" y="1675583"/>
            <a:ext cx="0" cy="51824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7B02DF-345B-6606-903D-5EC860C86784}"/>
              </a:ext>
            </a:extLst>
          </p:cNvPr>
          <p:cNvCxnSpPr/>
          <p:nvPr/>
        </p:nvCxnSpPr>
        <p:spPr>
          <a:xfrm>
            <a:off x="8558272" y="1675583"/>
            <a:ext cx="0" cy="51824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08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41cd42-38b0-4276-85de-df39679252d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65CE3568899C44AB0C61D2156702B9" ma:contentTypeVersion="5" ma:contentTypeDescription="Create a new document." ma:contentTypeScope="" ma:versionID="fd66b1bda6148791e11368a6cdf4b1c0">
  <xsd:schema xmlns:xsd="http://www.w3.org/2001/XMLSchema" xmlns:xs="http://www.w3.org/2001/XMLSchema" xmlns:p="http://schemas.microsoft.com/office/2006/metadata/properties" xmlns:ns3="5341cd42-38b0-4276-85de-df39679252d3" targetNamespace="http://schemas.microsoft.com/office/2006/metadata/properties" ma:root="true" ma:fieldsID="c07ec81a740cbefbd82af58d377775d2" ns3:_="">
    <xsd:import namespace="5341cd42-38b0-4276-85de-df39679252d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1cd42-38b0-4276-85de-df39679252d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CC1E8A-23EF-4DDB-A92B-E500613FA84A}">
  <ds:schemaRefs>
    <ds:schemaRef ds:uri="5341cd42-38b0-4276-85de-df39679252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C707B50-C300-4513-A1A3-38DF6FEC3DAD}">
  <ds:schemaRefs>
    <ds:schemaRef ds:uri="5341cd42-38b0-4276-85de-df39679252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BF458E9-47C2-4931-92C9-2EBB98FADF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1086</Words>
  <Application>Microsoft Office PowerPoint</Application>
  <PresentationFormat>Widescreen</PresentationFormat>
  <Paragraphs>92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Times New Roman</vt:lpstr>
      <vt:lpstr>Office Theme</vt:lpstr>
      <vt:lpstr>Time series analysis for coupled neurons</vt:lpstr>
      <vt:lpstr>Neurons</vt:lpstr>
      <vt:lpstr>Dynamical systems (ODEs)</vt:lpstr>
      <vt:lpstr>Chaos</vt:lpstr>
      <vt:lpstr>      Packages</vt:lpstr>
      <vt:lpstr>Single neuron (Schaeffer &amp; Cain, 2018)</vt:lpstr>
      <vt:lpstr>Simulate a single neuron (code snippet)</vt:lpstr>
      <vt:lpstr>Coupled neurons</vt:lpstr>
      <vt:lpstr>Toy models of coupled neurons</vt:lpstr>
      <vt:lpstr>Simulating coupled neurons</vt:lpstr>
      <vt:lpstr>Time series tools</vt:lpstr>
      <vt:lpstr>Hurst exponent (Hurst, 1951)</vt:lpstr>
      <vt:lpstr>Sample entropy (Richman &amp; Moorman, 2000)</vt:lpstr>
      <vt:lpstr>‘nolds’      package (Scholzel, 2019)</vt:lpstr>
      <vt:lpstr>0-1 test (Gottwald and Melbourne, 2009, 2016)</vt:lpstr>
      <vt:lpstr>A         package for 0-1 test</vt:lpstr>
      <vt:lpstr>Cross-correlation coefficient (many authors)</vt:lpstr>
      <vt:lpstr>Kuramoto’ order parameter (Kuramoto and Battogtokh, 2002)</vt:lpstr>
      <vt:lpstr>Results from gap-junction coupling</vt:lpstr>
      <vt:lpstr>Results from chemical coupling</vt:lpstr>
      <vt:lpstr>Results from electromagnetic coupling</vt:lpstr>
      <vt:lpstr>Plots with varying coupling strength</vt:lpstr>
      <vt:lpstr>Summary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INDRANIL GHOSH</dc:creator>
  <cp:lastModifiedBy>INDRANIL GHOSH</cp:lastModifiedBy>
  <cp:revision>2</cp:revision>
  <dcterms:created xsi:type="dcterms:W3CDTF">2025-09-06T12:22:31Z</dcterms:created>
  <dcterms:modified xsi:type="dcterms:W3CDTF">2025-09-07T09:51:01Z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0x0101003F65CE3568899C44AB0C61D2156702B9</vt:lpwstr>
  </property>
</Properties>
</file>